
<file path=[Content_Types].xml><?xml version="1.0" encoding="utf-8"?>
<Types xmlns="http://schemas.openxmlformats.org/package/2006/content-types">
  <Default Extension="wmf" ContentType="image/x-wmf"/>
  <Default Extension="png" ContentType="image/png"/>
  <Default Extension="jpg" ContentType="image/jpeg"/>
  <Default Extension="jpeg" ContentType="image/jpeg"/>
  <Default Extension="xml" ContentType="application/xml"/>
  <Default Extension="rels" ContentType="application/vnd.openxmlformats-package.relationships+xml"/>
  <Default Extension="bin" ContentType="application/vnd.openxmlformats-officedocument.oleObject"/>
  <Override PartName="/ppt/notesSlides/notesSlide51.xml" ContentType="application/vnd.openxmlformats-officedocument.presentationml.notesSlide+xml"/>
  <Override PartName="/ppt/notesSlides/notesSlide49.xml" ContentType="application/vnd.openxmlformats-officedocument.presentationml.notesSlide+xml"/>
  <Override PartName="/ppt/notesSlides/notesSlide48.xml" ContentType="application/vnd.openxmlformats-officedocument.presentationml.notesSlide+xml"/>
  <Override PartName="/ppt/notesSlides/notesSlide45.xml" ContentType="application/vnd.openxmlformats-officedocument.presentationml.notesSlide+xml"/>
  <Override PartName="/ppt/notesSlides/notesSlide44.xml" ContentType="application/vnd.openxmlformats-officedocument.presentationml.notesSlide+xml"/>
  <Override PartName="/ppt/notesSlides/notesSlide40.xml" ContentType="application/vnd.openxmlformats-officedocument.presentationml.notesSlide+xml"/>
  <Override PartName="/ppt/notesSlides/notesSlide39.xml" ContentType="application/vnd.openxmlformats-officedocument.presentationml.notesSlide+xml"/>
  <Override PartName="/ppt/notesSlides/notesSlide52.xml" ContentType="application/vnd.openxmlformats-officedocument.presentationml.notesSlide+xml"/>
  <Override PartName="/ppt/notesSlides/notesSlide33.xml" ContentType="application/vnd.openxmlformats-officedocument.presentationml.notesSlide+xml"/>
  <Override PartName="/ppt/notesSlides/notesSlide32.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15.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notesSlides/notesSlide4.xml" ContentType="application/vnd.openxmlformats-officedocument.presentationml.notesSlide+xml"/>
  <Override PartName="/ppt/notesSlides/notesSlide38.xml" ContentType="application/vnd.openxmlformats-officedocument.presentationml.notesSlide+xml"/>
  <Override PartName="/ppt/notesSlides/notesSlide42.xml" ContentType="application/vnd.openxmlformats-officedocument.presentationml.notesSlide+xml"/>
  <Override PartName="/ppt/notesSlides/notesSlide3.xml" ContentType="application/vnd.openxmlformats-officedocument.presentationml.notesSlide+xml"/>
  <Override PartName="/ppt/notesSlides/notesSlide1.xml" ContentType="application/vnd.openxmlformats-officedocument.presentationml.notesSlide+xml"/>
  <Override PartName="/ppt/slides/slide50.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32.xml" ContentType="application/vnd.openxmlformats-officedocument.presentationml.slide+xml"/>
  <Override PartName="/ppt/notesSlides/notesSlide47.xml" ContentType="application/vnd.openxmlformats-officedocument.presentationml.notesSlide+xml"/>
  <Override PartName="/ppt/notesSlides/notesSlide18.xml" ContentType="application/vnd.openxmlformats-officedocument.presentationml.notesSlide+xml"/>
  <Override PartName="/ppt/slides/slide36.xml" ContentType="application/vnd.openxmlformats-officedocument.presentationml.slide+xml"/>
  <Override PartName="/ppt/slides/slide30.xml" ContentType="application/vnd.openxmlformats-officedocument.presentationml.slide+xml"/>
  <Override PartName="/ppt/slides/slide28.xml" ContentType="application/vnd.openxmlformats-officedocument.presentationml.slide+xml"/>
  <Override PartName="/ppt/notesSlides/notesSlide36.xml" ContentType="application/vnd.openxmlformats-officedocument.presentationml.notesSlide+xml"/>
  <Override PartName="/ppt/slides/slide34.xml" ContentType="application/vnd.openxmlformats-officedocument.presentationml.slide+xml"/>
  <Override PartName="/ppt/notesSlides/notesSlide29.xml" ContentType="application/vnd.openxmlformats-officedocument.presentationml.notesSlide+xml"/>
  <Override PartName="/ppt/slides/slide27.xml" ContentType="application/vnd.openxmlformats-officedocument.presentationml.slide+xml"/>
  <Override PartName="/ppt/slides/slide24.xml" ContentType="application/vnd.openxmlformats-officedocument.presentationml.slide+xml"/>
  <Override PartName="/ppt/notesSlides/notesSlide14.xml" ContentType="application/vnd.openxmlformats-officedocument.presentationml.notesSlide+xml"/>
  <Override PartName="/ppt/slides/slide23.xml" ContentType="application/vnd.openxmlformats-officedocument.presentationml.slide+xml"/>
  <Override PartName="/ppt/notesSlides/notesSlide2.xml" ContentType="application/vnd.openxmlformats-officedocument.presentationml.notesSlide+xml"/>
  <Override PartName="/ppt/notesSlides/notesSlide5.xml" ContentType="application/vnd.openxmlformats-officedocument.presentationml.notes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43.xml" ContentType="application/vnd.openxmlformats-officedocument.presentationml.slide+xml"/>
  <Override PartName="/ppt/notesSlides/notesSlide37.xml" ContentType="application/vnd.openxmlformats-officedocument.presentationml.notesSlide+xml"/>
  <Override PartName="/ppt/slides/slide12.xml" ContentType="application/vnd.openxmlformats-officedocument.presentationml.slide+xml"/>
  <Override PartName="/ppt/slides/slide33.xml" ContentType="application/vnd.openxmlformats-officedocument.presentationml.slide+xml"/>
  <Override PartName="/ppt/notesSlides/notesSlide16.xml" ContentType="application/vnd.openxmlformats-officedocument.presentationml.notesSlide+xml"/>
  <Override PartName="/ppt/slides/slide20.xml" ContentType="application/vnd.openxmlformats-officedocument.presentationml.slide+xml"/>
  <Override PartName="/ppt/slides/slide42.xml" ContentType="application/vnd.openxmlformats-officedocument.presentationml.slide+xml"/>
  <Override PartName="/ppt/notesSlides/notesSlide43.xml" ContentType="application/vnd.openxmlformats-officedocument.presentationml.notesSlide+xml"/>
  <Override PartName="/ppt/notesSlides/notesSlide46.xml" ContentType="application/vnd.openxmlformats-officedocument.presentationml.notesSlide+xml"/>
  <Override PartName="/ppt/slides/slide9.xml" ContentType="application/vnd.openxmlformats-officedocument.presentationml.slide+xml"/>
  <Override PartName="/ppt/slides/slide10.xml" ContentType="application/vnd.openxmlformats-officedocument.presentationml.slide+xml"/>
  <Override PartName="/ppt/notesSlides/notesSlide31.xml" ContentType="application/vnd.openxmlformats-officedocument.presentationml.notesSlide+xml"/>
  <Override PartName="/ppt/slides/slide35.xml" ContentType="application/vnd.openxmlformats-officedocument.presentationml.slide+xml"/>
  <Override PartName="/ppt/slides/slide6.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s/slide40.xml" ContentType="application/vnd.openxmlformats-officedocument.presentationml.slide+xml"/>
  <Override PartName="/ppt/notesSlides/notesSlide21.xml" ContentType="application/vnd.openxmlformats-officedocument.presentationml.notesSlide+xml"/>
  <Override PartName="/ppt/slides/slide2.xml" ContentType="application/vnd.openxmlformats-officedocument.presentationml.slide+xml"/>
  <Override PartName="/ppt/slides/slide41.xml" ContentType="application/vnd.openxmlformats-officedocument.presentationml.slide+xml"/>
  <Override PartName="/ppt/slides/slide46.xml" ContentType="application/vnd.openxmlformats-officedocument.presentationml.slide+xml"/>
  <Override PartName="/ppt/slides/slide51.xml" ContentType="application/vnd.openxmlformats-officedocument.presentationml.slide+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s/slide52.xml" ContentType="application/vnd.openxmlformats-officedocument.presentationml.slide+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11.xml" ContentType="application/vnd.openxmlformats-officedocument.presentationml.slideLayout+xml"/>
  <Override PartName="/ppt/notesSlides/notesSlide41.xml" ContentType="application/vnd.openxmlformats-officedocument.presentationml.notesSlide+xml"/>
  <Override PartName="/ppt/slides/slide44.xml" ContentType="application/vnd.openxmlformats-officedocument.presentationml.slide+xml"/>
  <Override PartName="/ppt/slideLayouts/slideLayout3.xml" ContentType="application/vnd.openxmlformats-officedocument.presentationml.slideLayout+xml"/>
  <Override PartName="/ppt/slideLayouts/slideLayout7.xml" ContentType="application/vnd.openxmlformats-officedocument.presentationml.slideLayout+xml"/>
  <Override PartName="/ppt/slides/slide37.xml" ContentType="application/vnd.openxmlformats-officedocument.presentationml.slide+xml"/>
  <Override PartName="/ppt/notesSlides/notesSlide7.xml" ContentType="application/vnd.openxmlformats-officedocument.presentationml.notesSlide+xml"/>
  <Override PartName="/ppt/slideLayouts/slideLayout2.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35.xml" ContentType="application/vnd.openxmlformats-officedocument.presentationml.notesSlide+xml"/>
  <Override PartName="/ppt/slideLayouts/slideLayout1.xml" ContentType="application/vnd.openxmlformats-officedocument.presentationml.slideLayout+xml"/>
  <Override PartName="/ppt/slides/slide49.xml" ContentType="application/vnd.openxmlformats-officedocument.presentationml.slide+xml"/>
  <Override PartName="/ppt/notesMasters/notesMaster1.xml" ContentType="application/vnd.openxmlformats-officedocument.presentationml.notesMaster+xml"/>
  <Override PartName="/ppt/theme/theme2.xml" ContentType="application/vnd.openxmlformats-officedocument.theme+xml"/>
  <Override PartName="/ppt/slides/slide48.xml" ContentType="application/vnd.openxmlformats-officedocument.presentationml.slide+xml"/>
  <Override PartName="/ppt/notesSlides/notesSlide34.xml" ContentType="application/vnd.openxmlformats-officedocument.presentationml.notesSlide+xml"/>
  <Override PartName="/ppt/slides/slide22.xml" ContentType="application/vnd.openxmlformats-officedocument.presentationml.slide+xml"/>
  <Override PartName="/ppt/notesSlides/notesSlide17.xml" ContentType="application/vnd.openxmlformats-officedocument.presentationml.notesSlide+xml"/>
  <Override PartName="/ppt/slides/slide8.xml" ContentType="application/vnd.openxmlformats-officedocument.presentationml.slide+xml"/>
  <Override PartName="/ppt/slideLayouts/slideLayout6.xml" ContentType="application/vnd.openxmlformats-officedocument.presentationml.slideLayout+xml"/>
  <Override PartName="/docProps/app.xml" ContentType="application/vnd.openxmlformats-officedocument.extended-properties+xml"/>
  <Override PartName="/ppt/slides/slide29.xml" ContentType="application/vnd.openxmlformats-officedocument.presentationml.slide+xml"/>
  <Override PartName="/ppt/slideLayouts/slideLayout5.xml" ContentType="application/vnd.openxmlformats-officedocument.presentationml.slideLayout+xml"/>
  <Override PartName="/ppt/slides/slide21.xml" ContentType="application/vnd.openxmlformats-officedocument.presentationml.slide+xml"/>
  <Override PartName="/ppt/slides/slide4.xml" ContentType="application/vnd.openxmlformats-officedocument.presentationml.slide+xml"/>
  <Override PartName="/docProps/core.xml" ContentType="application/vnd.openxmlformats-package.core-properties+xml"/>
  <Override PartName="/ppt/slides/slide19.xml" ContentType="application/vnd.openxmlformats-officedocument.presentationml.slide+xml"/>
  <Override PartName="/ppt/viewProps.xml" ContentType="application/vnd.openxmlformats-officedocument.presentationml.viewProps+xml"/>
  <Override PartName="/ppt/slideMasters/slideMaster1.xml" ContentType="application/vnd.openxmlformats-officedocument.presentationml.slideMaster+xml"/>
  <Override PartName="/ppt/slides/slide5.xml" ContentType="application/vnd.openxmlformats-officedocument.presentationml.slide+xml"/>
  <Override PartName="/ppt/slides/slide25.xml" ContentType="application/vnd.openxmlformats-officedocument.presentationml.slide+xml"/>
  <Override PartName="/ppt/slides/slide31.xml" ContentType="application/vnd.openxmlformats-officedocument.presentationml.slide+xml"/>
  <Override PartName="/ppt/slides/slide26.xml" ContentType="application/vnd.openxmlformats-officedocument.presentationml.slide+xml"/>
  <Override PartName="/ppt/slides/slide7.xml" ContentType="application/vnd.openxmlformats-officedocument.presentationml.slide+xml"/>
  <Override PartName="/ppt/notesSlides/notesSlide50.xml" ContentType="application/vnd.openxmlformats-officedocument.presentationml.notesSlide+xml"/>
  <Override PartName="/ppt/slides/slide47.xml" ContentType="application/vnd.openxmlformats-officedocument.presentationml.slide+xml"/>
  <Override PartName="/ppt/notesSlides/notesSlide8.xml" ContentType="application/vnd.openxmlformats-officedocument.presentationml.notesSlide+xml"/>
  <Override PartName="/ppt/slides/slide11.xml" ContentType="application/vnd.openxmlformats-officedocument.presentationml.slide+xml"/>
  <Override PartName="/ppt/presProps.xml" ContentType="application/vnd.openxmlformats-officedocument.presentationml.presProps+xml"/>
  <Override PartName="/ppt/notesSlides/notesSlide30.xml" ContentType="application/vnd.openxmlformats-officedocument.presentationml.notesSlide+xml"/>
  <Override PartName="/ppt/tableStyles.xml" ContentType="application/vnd.openxmlformats-officedocument.presentationml.tableStyles+xml"/>
  <Override PartName="/ppt/presentation.xml" ContentType="application/vnd.openxmlformats-officedocument.presentationml.presentation.main+xml"/>
  <Override PartName="/ppt/slides/slide38.xml" ContentType="application/vnd.openxmlformats-officedocument.presentationml.slide+xml"/>
  <Override PartName="/ppt/notesSlides/notesSlide19.xml" ContentType="application/vnd.openxmlformats-officedocument.presentationml.notesSlide+xml"/>
  <Override PartName="/ppt/theme/theme1.xml" ContentType="application/vnd.openxmlformats-officedocument.theme+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aveSubsetFonts="1">
  <p:sldMasterIdLst>
    <p:sldMasterId id="2147483648" r:id="rId1"/>
  </p:sldMasterIdLst>
  <p:notesMasterIdLst>
    <p:notesMasterId r:id="rId56"/>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Lst>
  <p:sldSz cx="12192000" cy="6858000"/>
  <p:notesSz cx="6858000" cy="9144000"/>
  <p:defaultTex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a:solidFill>
                <a:schemeClr val="lt1"/>
              </a:solidFill>
            </a:ln>
          </a:left>
          <a:right>
            <a:ln w="12700">
              <a:solidFill>
                <a:schemeClr val="lt1"/>
              </a:solidFill>
            </a:ln>
          </a:right>
          <a:top>
            <a:ln w="12700">
              <a:solidFill>
                <a:schemeClr val="lt1"/>
              </a:solidFill>
            </a:ln>
          </a:top>
          <a:bottom>
            <a:ln w="12700">
              <a:solidFill>
                <a:schemeClr val="lt1"/>
              </a:solidFill>
            </a:ln>
          </a:bottom>
          <a:insideH>
            <a:ln w="12700">
              <a:solidFill>
                <a:schemeClr val="lt1"/>
              </a:solidFill>
            </a:ln>
          </a:insideH>
          <a:insideV>
            <a:ln w="12700">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fill>
          <a:solidFill>
            <a:schemeClr val="accent1">
              <a:tint val="40000"/>
            </a:schemeClr>
          </a:solidFill>
        </a:fill>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a:solidFill>
                <a:schemeClr val="lt1"/>
              </a:solidFill>
            </a:ln>
          </a:top>
        </a:tcBdr>
        <a:fill>
          <a:solidFill>
            <a:schemeClr val="accent1"/>
          </a:solidFill>
        </a:fill>
      </a:tcStyle>
    </a:lastRow>
    <a:seCell>
      <a:tcStyle>
        <a:tcBdr/>
      </a:tcStyle>
    </a:seCell>
    <a:swCell>
      <a:tcStyle>
        <a:tcBdr/>
      </a:tcStyle>
    </a:swCell>
    <a:firstRow>
      <a:tcTxStyle b="on">
        <a:fontRef idx="minor">
          <a:prstClr val="black"/>
        </a:fontRef>
        <a:schemeClr val="lt1"/>
      </a:tcTxStyle>
      <a:tcStyle>
        <a:tcBdr>
          <a:bottom>
            <a:ln w="38100">
              <a:solidFill>
                <a:schemeClr val="lt1"/>
              </a:solidFill>
            </a:ln>
          </a:bottom>
        </a:tcBdr>
        <a:fill>
          <a:solidFill>
            <a:schemeClr val="accent1"/>
          </a:solid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78" d="100"/>
          <a:sy n="78" d="100"/>
        </p:scale>
        <p:origin x="850" y="62"/>
      </p:cViewPr>
      <p:guideLst>
        <p:guide pos="3840"/>
        <p:guide pos="2160" orient="horz"/>
      </p:guideLst>
    </p:cSldViewPr>
  </p:slide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theme" Target="theme/theme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notesMaster" Target="notesMasters/notesMaster1.xml"/><Relationship Id="rId57" Type="http://schemas.openxmlformats.org/officeDocument/2006/relationships/presProps" Target="presProps.xml" /><Relationship Id="rId58" Type="http://schemas.openxmlformats.org/officeDocument/2006/relationships/tableStyles" Target="tableStyles.xml" /><Relationship Id="rId59"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Ref idx="1001">
        <a:schemeClr val="bg1"/>
      </p:bgRef>
    </p:bg>
    <p:spTree>
      <p:nvGrpSpPr>
        <p:cNvPr id="1" name=""/>
        <p:cNvGrpSpPr/>
        <p:nvPr/>
      </p:nvGrpSpPr>
      <p:grpSpPr bwMode="auto">
        <a:xfrm>
          <a:off x="0" y="0"/>
          <a:ext cx="0" cy="0"/>
          <a:chOff x="0" y="0"/>
          <a:chExt cx="0" cy="0"/>
        </a:xfrm>
      </p:grpSpPr>
      <p:sp>
        <p:nvSpPr>
          <p:cNvPr id="2" name="Header Placeholder 1"/>
          <p:cNvSpPr>
            <a:spLocks noGrp="1"/>
          </p:cNvSpPr>
          <p:nvPr>
            <p:ph type="hdr" sz="quarter"/>
          </p:nvPr>
        </p:nvSpPr>
        <p:spPr bwMode="auto">
          <a:xfrm>
            <a:off x="0" y="0"/>
            <a:ext cx="2971800" cy="458788"/>
          </a:xfrm>
          <a:prstGeom prst="rect">
            <a:avLst/>
          </a:prstGeom>
        </p:spPr>
        <p:txBody>
          <a:bodyPr vert="horz" lIns="91440" tIns="45720" rIns="91440" bIns="45720" rtlCol="0" anchor="ctr"/>
          <a:lstStyle>
            <a:lvl1pPr algn="l">
              <a:defRPr sz="1200"/>
            </a:lvl1pPr>
          </a:lstStyle>
          <a:p>
            <a:pPr>
              <a:defRPr/>
            </a:pPr>
            <a:endParaRPr/>
          </a:p>
        </p:txBody>
      </p:sp>
      <p:sp>
        <p:nvSpPr>
          <p:cNvPr id="3" name="Date Placeholder 2"/>
          <p:cNvSpPr>
            <a:spLocks noGrp="1"/>
          </p:cNvSpPr>
          <p:nvPr>
            <p:ph type="dt" idx="2"/>
          </p:nvPr>
        </p:nvSpPr>
        <p:spPr bwMode="auto">
          <a:xfrm>
            <a:off x="3884613" y="0"/>
            <a:ext cx="2971800" cy="458788"/>
          </a:xfrm>
          <a:prstGeom prst="rect">
            <a:avLst/>
          </a:prstGeom>
        </p:spPr>
        <p:txBody>
          <a:bodyPr vert="horz" lIns="91440" tIns="45720" rIns="91440" bIns="45720" rtlCol="0" anchor="ctr"/>
          <a:lstStyle>
            <a:lvl1pPr algn="r">
              <a:defRPr sz="1200"/>
            </a:lvl1pPr>
          </a:lstStyle>
          <a:p>
            <a:pPr>
              <a:defRPr/>
            </a:pPr>
            <a:endParaRPr/>
          </a:p>
        </p:txBody>
      </p:sp>
      <p:sp>
        <p:nvSpPr>
          <p:cNvPr id="4" name="Date Placeholder 2"/>
          <p:cNvSpPr>
            <a:spLocks noGrp="1"/>
          </p:cNvSpPr>
          <p:nvPr>
            <p:ph type="dt" idx="3"/>
          </p:nvPr>
        </p:nvSpPr>
        <p:spPr bwMode="auto">
          <a:xfrm>
            <a:off x="3884613" y="0"/>
            <a:ext cx="2971800" cy="458788"/>
          </a:xfrm>
          <a:prstGeom prst="rect">
            <a:avLst/>
          </a:prstGeom>
        </p:spPr>
        <p:txBody>
          <a:bodyPr vert="horz" lIns="91440" tIns="45720" rIns="91440" bIns="45720" rtlCol="0" anchor="ctr"/>
          <a:lstStyle>
            <a:lvl1pPr algn="r">
              <a:defRPr sz="1200"/>
            </a:lvl1pPr>
          </a:lstStyle>
          <a:p>
            <a:pPr>
              <a:defRPr/>
            </a:pPr>
            <a:endParaRPr/>
          </a:p>
        </p:txBody>
      </p:sp>
      <p:sp>
        <p:nvSpPr>
          <p:cNvPr id="5" name="Notes Placeholder 4"/>
          <p:cNvSpPr>
            <a:spLocks noGrp="1"/>
          </p:cNvSpPr>
          <p:nvPr>
            <p:ph type="body" sz="quarter" idx="1"/>
          </p:nvPr>
        </p:nvSpPr>
        <p:spPr bwMode="auto">
          <a:xfrm>
            <a:off x="685800" y="4400550"/>
            <a:ext cx="5486400" cy="3600450"/>
          </a:xfrm>
          <a:prstGeom prst="rect">
            <a:avLst/>
          </a:prstGeom>
        </p:spPr>
        <p:txBody>
          <a:bodyPr vert="horz" lIns="91440" tIns="45720" rIns="91440" bIns="45720" rtlCol="0" anchor="ctr"/>
          <a:lstStyle/>
          <a:p>
            <a:pPr>
              <a:defRPr/>
            </a:pPr>
            <a:endParaRPr/>
          </a:p>
        </p:txBody>
      </p:sp>
      <p:sp>
        <p:nvSpPr>
          <p:cNvPr id="6" name="Footer Placeholder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a:p>
        </p:txBody>
      </p:sp>
      <p:sp>
        <p:nvSpPr>
          <p:cNvPr id="7" name="Slide Number Placeholder 6"/>
          <p:cNvSpPr>
            <a:spLocks noGrp="1"/>
          </p:cNvSpPr>
          <p:nvPr>
            <p:ph type="sldNum" sz="quarter" idx="10"/>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endParaRPr/>
          </a:p>
        </p:txBody>
      </p:sp>
    </p:spTree>
  </p:cSld>
  <p:clrMap bg1="lt1" tx1="dk1" bg2="lt2" tx2="dk2" accent1="accent1" accent2="accent2" accent3="accent3" accent4="accent4" accent5="accent5" accent6="accent6" hlink="hlink" folHlink="folHlink"/>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A6C04DE0-7CF3-2B5E-E8BD-1333A99F1EFE}" type="slidenum">
              <a:rPr/>
              <a:t>1</a:t>
            </a:fld>
            <a:endParaRPr/>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DCF97D1-2027-F9EA-8F18-2BDDEF1697D4}" type="slidenum">
              <a:rPr/>
              <a:t>10</a:t>
            </a:fld>
            <a:endParaRPr/>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9915459E-4429-6693-AAE4-C8CA78EE15B9}" type="slidenum">
              <a:rPr/>
              <a:t>11</a:t>
            </a:fld>
            <a:endParaRPr/>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5E89C6EB-FB2D-B904-CBE3-A08FEAAD2157}" type="slidenum">
              <a:rPr/>
              <a:t>12</a:t>
            </a:fld>
            <a:endParaRPr/>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902C02CD-5839-55CD-A5E2-DF9A8AA917AF}" type="slidenum">
              <a:rPr/>
              <a:t>13</a:t>
            </a:fld>
            <a:endParaRPr/>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10E5A01-2357-214C-5612-5611B6365AAE}" type="slidenum">
              <a:rPr/>
              <a:t>14</a:t>
            </a:fld>
            <a:endParaRPr/>
          </a:p>
        </p:txBody>
      </p:sp>
    </p:spTree>
  </p:cSld>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870D4C6-CE62-7EAE-51A1-5A76A3D5CE73}" type="slidenum">
              <a:rPr/>
              <a:t>15</a:t>
            </a:fld>
            <a:endParaRPr/>
          </a:p>
        </p:txBody>
      </p:sp>
    </p:spTree>
  </p:cSld>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A60440C9-9A12-3AA5-853A-7F9B2C9B5117}" type="slidenum">
              <a:rPr/>
              <a:t>16</a:t>
            </a:fld>
            <a:endParaRPr/>
          </a:p>
        </p:txBody>
      </p:sp>
    </p:spTree>
  </p:cSld>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68C9671-6DA8-63D9-1C7C-9BC8C09D51B6}" type="slidenum">
              <a:rPr/>
              <a:t>17</a:t>
            </a:fld>
            <a:endParaRPr/>
          </a:p>
        </p:txBody>
      </p:sp>
    </p:spTree>
  </p:cSld>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43832443" name="Slide Image Placeholder 1"/>
          <p:cNvSpPr>
            <a:spLocks noChangeAspect="1" noGrp="1" noRot="1"/>
          </p:cNvSpPr>
          <p:nvPr>
            <p:ph type="sldImg"/>
          </p:nvPr>
        </p:nvSpPr>
        <p:spPr bwMode="auto"/>
      </p:sp>
      <p:sp>
        <p:nvSpPr>
          <p:cNvPr id="298087385" name="Notes Placeholder 2"/>
          <p:cNvSpPr>
            <a:spLocks noGrp="1"/>
          </p:cNvSpPr>
          <p:nvPr>
            <p:ph type="body" idx="1"/>
          </p:nvPr>
        </p:nvSpPr>
        <p:spPr bwMode="auto"/>
        <p:txBody>
          <a:bodyPr/>
          <a:lstStyle/>
          <a:p>
            <a:pPr>
              <a:defRPr/>
            </a:pPr>
            <a:endParaRPr/>
          </a:p>
        </p:txBody>
      </p:sp>
      <p:sp>
        <p:nvSpPr>
          <p:cNvPr id="176133408" name="Slide Number Placeholder 3"/>
          <p:cNvSpPr>
            <a:spLocks noGrp="1"/>
          </p:cNvSpPr>
          <p:nvPr>
            <p:ph type="sldNum" sz="quarter" idx="10"/>
          </p:nvPr>
        </p:nvSpPr>
        <p:spPr bwMode="auto"/>
        <p:txBody>
          <a:bodyPr/>
          <a:lstStyle/>
          <a:p>
            <a:pPr>
              <a:defRPr/>
            </a:pPr>
            <a:fld id="{C391A9A8-1AFE-D8B1-4413-14F490B48AEA}" type="slidenum">
              <a:rPr/>
              <a:t>18</a:t>
            </a:fld>
            <a:endParaRPr/>
          </a:p>
        </p:txBody>
      </p:sp>
    </p:spTree>
  </p:cSld>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37201188" name="Slide Image Placeholder 1"/>
          <p:cNvSpPr>
            <a:spLocks noChangeAspect="1" noGrp="1" noRot="1"/>
          </p:cNvSpPr>
          <p:nvPr>
            <p:ph type="sldImg"/>
          </p:nvPr>
        </p:nvSpPr>
        <p:spPr bwMode="auto"/>
      </p:sp>
      <p:sp>
        <p:nvSpPr>
          <p:cNvPr id="1510762051" name="Notes Placeholder 2"/>
          <p:cNvSpPr>
            <a:spLocks noGrp="1"/>
          </p:cNvSpPr>
          <p:nvPr>
            <p:ph type="body" idx="1"/>
          </p:nvPr>
        </p:nvSpPr>
        <p:spPr bwMode="auto"/>
        <p:txBody>
          <a:bodyPr/>
          <a:lstStyle/>
          <a:p>
            <a:pPr>
              <a:defRPr/>
            </a:pPr>
            <a:endParaRPr/>
          </a:p>
        </p:txBody>
      </p:sp>
      <p:sp>
        <p:nvSpPr>
          <p:cNvPr id="962378764" name="Slide Number Placeholder 3"/>
          <p:cNvSpPr>
            <a:spLocks noGrp="1"/>
          </p:cNvSpPr>
          <p:nvPr>
            <p:ph type="sldNum" sz="quarter" idx="10"/>
          </p:nvPr>
        </p:nvSpPr>
        <p:spPr bwMode="auto"/>
        <p:txBody>
          <a:bodyPr/>
          <a:lstStyle/>
          <a:p>
            <a:pPr>
              <a:defRPr/>
            </a:pPr>
            <a:fld id="{AF093135-0925-D2B0-DF0A-3ADCA0C3DC0D}" type="slidenum">
              <a:rPr/>
              <a:t>19</a:t>
            </a:fld>
            <a:endParaRPr/>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7C79755-A89B-3706-B415-5472B6106576}" type="slidenum">
              <a:rPr/>
              <a:t>2</a:t>
            </a:fld>
            <a:endParaRPr/>
          </a:p>
        </p:txBody>
      </p:sp>
    </p:spTree>
  </p:cSld>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311147084" name="Slide Image Placeholder 1"/>
          <p:cNvSpPr>
            <a:spLocks noChangeAspect="1" noGrp="1" noRot="1"/>
          </p:cNvSpPr>
          <p:nvPr>
            <p:ph type="sldImg"/>
          </p:nvPr>
        </p:nvSpPr>
        <p:spPr bwMode="auto"/>
      </p:sp>
      <p:sp>
        <p:nvSpPr>
          <p:cNvPr id="1146824993" name="Notes Placeholder 2"/>
          <p:cNvSpPr>
            <a:spLocks noGrp="1"/>
          </p:cNvSpPr>
          <p:nvPr>
            <p:ph type="body" idx="1"/>
          </p:nvPr>
        </p:nvSpPr>
        <p:spPr bwMode="auto"/>
        <p:txBody>
          <a:bodyPr/>
          <a:lstStyle/>
          <a:p>
            <a:pPr>
              <a:defRPr/>
            </a:pPr>
            <a:endParaRPr/>
          </a:p>
        </p:txBody>
      </p:sp>
      <p:sp>
        <p:nvSpPr>
          <p:cNvPr id="1548857557" name="Slide Number Placeholder 3"/>
          <p:cNvSpPr>
            <a:spLocks noGrp="1"/>
          </p:cNvSpPr>
          <p:nvPr>
            <p:ph type="sldNum" sz="quarter" idx="10"/>
          </p:nvPr>
        </p:nvSpPr>
        <p:spPr bwMode="auto"/>
        <p:txBody>
          <a:bodyPr/>
          <a:lstStyle/>
          <a:p>
            <a:pPr>
              <a:defRPr/>
            </a:pPr>
            <a:fld id="{1C22AE9A-E5EC-0A24-B93B-42712CB75ADE}" type="slidenum">
              <a:rPr/>
              <a:t>20</a:t>
            </a:fld>
            <a:endParaRPr/>
          </a:p>
        </p:txBody>
      </p:sp>
    </p:spTree>
  </p:cSld>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0FA15BA-59DB-3FA4-0F3F-4264F9AE0887}" type="slidenum">
              <a:rPr/>
              <a:t/>
            </a:fld>
            <a:endParaRPr/>
          </a:p>
        </p:txBody>
      </p:sp>
    </p:spTree>
  </p:cSld>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D6F1FCC-6792-69A6-052E-C4DB5E408E33}" type="slidenum">
              <a:rPr/>
              <a:t/>
            </a:fld>
            <a:endParaRPr/>
          </a:p>
        </p:txBody>
      </p:sp>
    </p:spTree>
  </p:cSld>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A8A0E7FD-D736-4128-E8D9-313AE51364B2}" type="slidenum">
              <a:rPr/>
              <a:t/>
            </a:fld>
            <a:endParaRPr/>
          </a:p>
        </p:txBody>
      </p:sp>
    </p:spTree>
  </p:cSld>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20206749" name="Slide Image Placeholder 1"/>
          <p:cNvSpPr>
            <a:spLocks noChangeAspect="1" noGrp="1" noRot="1"/>
          </p:cNvSpPr>
          <p:nvPr>
            <p:ph type="sldImg"/>
          </p:nvPr>
        </p:nvSpPr>
        <p:spPr bwMode="auto"/>
      </p:sp>
      <p:sp>
        <p:nvSpPr>
          <p:cNvPr id="1778617465" name="Notes Placeholder 2"/>
          <p:cNvSpPr>
            <a:spLocks noGrp="1"/>
          </p:cNvSpPr>
          <p:nvPr>
            <p:ph type="body" idx="1"/>
          </p:nvPr>
        </p:nvSpPr>
        <p:spPr bwMode="auto"/>
        <p:txBody>
          <a:bodyPr/>
          <a:lstStyle/>
          <a:p>
            <a:pPr>
              <a:defRPr/>
            </a:pPr>
            <a:endParaRPr/>
          </a:p>
        </p:txBody>
      </p:sp>
      <p:sp>
        <p:nvSpPr>
          <p:cNvPr id="830939423" name="Slide Number Placeholder 3"/>
          <p:cNvSpPr>
            <a:spLocks noGrp="1"/>
          </p:cNvSpPr>
          <p:nvPr>
            <p:ph type="sldNum" sz="quarter" idx="10"/>
          </p:nvPr>
        </p:nvSpPr>
        <p:spPr bwMode="auto"/>
        <p:txBody>
          <a:bodyPr/>
          <a:lstStyle/>
          <a:p>
            <a:pPr>
              <a:defRPr/>
            </a:pPr>
            <a:fld id="{9851FAD5-F0DD-BD0C-3CCC-E4270E0D299F}" type="slidenum">
              <a:rPr/>
              <a:t/>
            </a:fld>
            <a:endParaRPr/>
          </a:p>
        </p:txBody>
      </p:sp>
    </p:spTree>
  </p:cSld>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06751323" name="Slide Image Placeholder 1"/>
          <p:cNvSpPr>
            <a:spLocks noChangeAspect="1" noGrp="1" noRot="1"/>
          </p:cNvSpPr>
          <p:nvPr>
            <p:ph type="sldImg"/>
          </p:nvPr>
        </p:nvSpPr>
        <p:spPr bwMode="auto"/>
      </p:sp>
      <p:sp>
        <p:nvSpPr>
          <p:cNvPr id="1553656334" name="Notes Placeholder 2"/>
          <p:cNvSpPr>
            <a:spLocks noGrp="1"/>
          </p:cNvSpPr>
          <p:nvPr>
            <p:ph type="body" idx="1"/>
          </p:nvPr>
        </p:nvSpPr>
        <p:spPr bwMode="auto"/>
        <p:txBody>
          <a:bodyPr/>
          <a:lstStyle/>
          <a:p>
            <a:pPr>
              <a:defRPr/>
            </a:pPr>
            <a:endParaRPr/>
          </a:p>
        </p:txBody>
      </p:sp>
      <p:sp>
        <p:nvSpPr>
          <p:cNvPr id="1328263084" name="Slide Number Placeholder 3"/>
          <p:cNvSpPr>
            <a:spLocks noGrp="1"/>
          </p:cNvSpPr>
          <p:nvPr>
            <p:ph type="sldNum" sz="quarter" idx="10"/>
          </p:nvPr>
        </p:nvSpPr>
        <p:spPr bwMode="auto"/>
        <p:txBody>
          <a:bodyPr/>
          <a:lstStyle/>
          <a:p>
            <a:pPr>
              <a:defRPr/>
            </a:pPr>
            <a:fld id="{B413A4BF-B507-3599-B8E9-5EE3457FCEA3}" type="slidenum">
              <a:rPr/>
              <a:t/>
            </a:fld>
            <a:endParaRPr/>
          </a:p>
        </p:txBody>
      </p:sp>
    </p:spTree>
  </p:cSld>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67C8D15-42E0-A00A-D7F1-923482129EB5}" type="slidenum">
              <a:rPr/>
              <a:t/>
            </a:fld>
            <a:endParaRPr/>
          </a:p>
        </p:txBody>
      </p:sp>
    </p:spTree>
  </p:cSld>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191236458" name="Slide Image Placeholder 1"/>
          <p:cNvSpPr>
            <a:spLocks noChangeAspect="1" noGrp="1" noRot="1"/>
          </p:cNvSpPr>
          <p:nvPr>
            <p:ph type="sldImg"/>
          </p:nvPr>
        </p:nvSpPr>
        <p:spPr bwMode="auto"/>
      </p:sp>
      <p:sp>
        <p:nvSpPr>
          <p:cNvPr id="241174032" name="Notes Placeholder 2"/>
          <p:cNvSpPr>
            <a:spLocks noGrp="1"/>
          </p:cNvSpPr>
          <p:nvPr>
            <p:ph type="body" idx="1"/>
          </p:nvPr>
        </p:nvSpPr>
        <p:spPr bwMode="auto"/>
        <p:txBody>
          <a:bodyPr/>
          <a:lstStyle/>
          <a:p>
            <a:pPr>
              <a:defRPr/>
            </a:pPr>
            <a:endParaRPr/>
          </a:p>
        </p:txBody>
      </p:sp>
      <p:sp>
        <p:nvSpPr>
          <p:cNvPr id="1095114727" name="Slide Number Placeholder 3"/>
          <p:cNvSpPr>
            <a:spLocks noGrp="1"/>
          </p:cNvSpPr>
          <p:nvPr>
            <p:ph type="sldNum" sz="quarter" idx="10"/>
          </p:nvPr>
        </p:nvSpPr>
        <p:spPr bwMode="auto"/>
        <p:txBody>
          <a:bodyPr/>
          <a:lstStyle/>
          <a:p>
            <a:pPr>
              <a:defRPr/>
            </a:pPr>
            <a:fld id="{377F8C45-834C-743E-79B3-4BD3D8F21D07}" type="slidenum">
              <a:rPr/>
              <a:t/>
            </a:fld>
            <a:endParaRPr/>
          </a:p>
        </p:txBody>
      </p:sp>
    </p:spTree>
  </p:cSld>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51389525" name="Slide Image Placeholder 1"/>
          <p:cNvSpPr>
            <a:spLocks noChangeAspect="1" noGrp="1" noRot="1"/>
          </p:cNvSpPr>
          <p:nvPr>
            <p:ph type="sldImg"/>
          </p:nvPr>
        </p:nvSpPr>
        <p:spPr bwMode="auto"/>
      </p:sp>
      <p:sp>
        <p:nvSpPr>
          <p:cNvPr id="2123194031" name="Notes Placeholder 2"/>
          <p:cNvSpPr>
            <a:spLocks noGrp="1"/>
          </p:cNvSpPr>
          <p:nvPr>
            <p:ph type="body" idx="1"/>
          </p:nvPr>
        </p:nvSpPr>
        <p:spPr bwMode="auto"/>
        <p:txBody>
          <a:bodyPr/>
          <a:lstStyle/>
          <a:p>
            <a:pPr>
              <a:defRPr/>
            </a:pPr>
            <a:endParaRPr/>
          </a:p>
        </p:txBody>
      </p:sp>
      <p:sp>
        <p:nvSpPr>
          <p:cNvPr id="1039805369" name="Slide Number Placeholder 3"/>
          <p:cNvSpPr>
            <a:spLocks noGrp="1"/>
          </p:cNvSpPr>
          <p:nvPr>
            <p:ph type="sldNum" sz="quarter" idx="10"/>
          </p:nvPr>
        </p:nvSpPr>
        <p:spPr bwMode="auto"/>
        <p:txBody>
          <a:bodyPr/>
          <a:lstStyle/>
          <a:p>
            <a:pPr>
              <a:defRPr/>
            </a:pPr>
            <a:fld id="{091D2EF2-319E-189F-4D7E-1F7830F46DFD}" type="slidenum">
              <a:rPr/>
              <a:t/>
            </a:fld>
            <a:endParaRPr/>
          </a:p>
        </p:txBody>
      </p:sp>
    </p:spTree>
  </p:cSld>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757582893" name="Slide Image Placeholder 1"/>
          <p:cNvSpPr>
            <a:spLocks noChangeAspect="1" noGrp="1" noRot="1"/>
          </p:cNvSpPr>
          <p:nvPr>
            <p:ph type="sldImg"/>
          </p:nvPr>
        </p:nvSpPr>
        <p:spPr bwMode="auto"/>
      </p:sp>
      <p:sp>
        <p:nvSpPr>
          <p:cNvPr id="335145103" name="Notes Placeholder 2"/>
          <p:cNvSpPr>
            <a:spLocks noGrp="1"/>
          </p:cNvSpPr>
          <p:nvPr>
            <p:ph type="body" idx="1"/>
          </p:nvPr>
        </p:nvSpPr>
        <p:spPr bwMode="auto"/>
        <p:txBody>
          <a:bodyPr/>
          <a:lstStyle/>
          <a:p>
            <a:pPr>
              <a:defRPr/>
            </a:pPr>
            <a:endParaRPr/>
          </a:p>
        </p:txBody>
      </p:sp>
      <p:sp>
        <p:nvSpPr>
          <p:cNvPr id="1622560235" name="Slide Number Placeholder 3"/>
          <p:cNvSpPr>
            <a:spLocks noGrp="1"/>
          </p:cNvSpPr>
          <p:nvPr>
            <p:ph type="sldNum" sz="quarter" idx="10"/>
          </p:nvPr>
        </p:nvSpPr>
        <p:spPr bwMode="auto"/>
        <p:txBody>
          <a:bodyPr/>
          <a:lstStyle/>
          <a:p>
            <a:pPr>
              <a:defRPr/>
            </a:pPr>
            <a:fld id="{CA9687B0-1AA5-E46B-AC33-353E1962B641}" type="slidenum">
              <a:rPr/>
              <a:t/>
            </a:fld>
            <a:endParaRPr/>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9BE5EDC9-7D58-C048-6687-319432EBE4E3}" type="slidenum">
              <a:rPr/>
              <a:t>3</a:t>
            </a:fld>
            <a:endParaRPr/>
          </a:p>
        </p:txBody>
      </p:sp>
    </p:spTree>
  </p:cSld>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80802270" name="Slide Image Placeholder 1"/>
          <p:cNvSpPr>
            <a:spLocks noChangeAspect="1" noGrp="1" noRot="1"/>
          </p:cNvSpPr>
          <p:nvPr>
            <p:ph type="sldImg"/>
          </p:nvPr>
        </p:nvSpPr>
        <p:spPr bwMode="auto"/>
      </p:sp>
      <p:sp>
        <p:nvSpPr>
          <p:cNvPr id="799829979" name="Notes Placeholder 2"/>
          <p:cNvSpPr>
            <a:spLocks noGrp="1"/>
          </p:cNvSpPr>
          <p:nvPr>
            <p:ph type="body" idx="1"/>
          </p:nvPr>
        </p:nvSpPr>
        <p:spPr bwMode="auto"/>
        <p:txBody>
          <a:bodyPr/>
          <a:lstStyle/>
          <a:p>
            <a:pPr>
              <a:defRPr/>
            </a:pPr>
            <a:endParaRPr/>
          </a:p>
        </p:txBody>
      </p:sp>
      <p:sp>
        <p:nvSpPr>
          <p:cNvPr id="2035074989" name="Slide Number Placeholder 3"/>
          <p:cNvSpPr>
            <a:spLocks noGrp="1"/>
          </p:cNvSpPr>
          <p:nvPr>
            <p:ph type="sldNum" sz="quarter" idx="10"/>
          </p:nvPr>
        </p:nvSpPr>
        <p:spPr bwMode="auto"/>
        <p:txBody>
          <a:bodyPr/>
          <a:lstStyle/>
          <a:p>
            <a:pPr>
              <a:defRPr/>
            </a:pPr>
            <a:fld id="{E50D745D-E543-65C5-8B68-5BDFE7FB8857}" type="slidenum">
              <a:rPr/>
              <a:t/>
            </a:fld>
            <a:endParaRPr/>
          </a:p>
        </p:txBody>
      </p:sp>
    </p:spTree>
  </p:cSld>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502516095" name="Slide Image Placeholder 1"/>
          <p:cNvSpPr>
            <a:spLocks noChangeAspect="1" noGrp="1" noRot="1"/>
          </p:cNvSpPr>
          <p:nvPr>
            <p:ph type="sldImg"/>
          </p:nvPr>
        </p:nvSpPr>
        <p:spPr bwMode="auto"/>
      </p:sp>
      <p:sp>
        <p:nvSpPr>
          <p:cNvPr id="1347626768" name="Notes Placeholder 2"/>
          <p:cNvSpPr>
            <a:spLocks noGrp="1"/>
          </p:cNvSpPr>
          <p:nvPr>
            <p:ph type="body" idx="1"/>
          </p:nvPr>
        </p:nvSpPr>
        <p:spPr bwMode="auto"/>
        <p:txBody>
          <a:bodyPr/>
          <a:lstStyle/>
          <a:p>
            <a:pPr>
              <a:defRPr/>
            </a:pPr>
            <a:endParaRPr/>
          </a:p>
        </p:txBody>
      </p:sp>
      <p:sp>
        <p:nvSpPr>
          <p:cNvPr id="46981361" name="Slide Number Placeholder 3"/>
          <p:cNvSpPr>
            <a:spLocks noGrp="1"/>
          </p:cNvSpPr>
          <p:nvPr>
            <p:ph type="sldNum" sz="quarter" idx="10"/>
          </p:nvPr>
        </p:nvSpPr>
        <p:spPr bwMode="auto"/>
        <p:txBody>
          <a:bodyPr/>
          <a:lstStyle/>
          <a:p>
            <a:pPr>
              <a:defRPr/>
            </a:pPr>
            <a:fld id="{2FC6AB64-2A2E-0DF8-2E85-6EC647AD418C}" type="slidenum">
              <a:rPr/>
              <a:t/>
            </a:fld>
            <a:endParaRPr/>
          </a:p>
        </p:txBody>
      </p:sp>
    </p:spTree>
  </p:cSld>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29602238" name="Slide Image Placeholder 1"/>
          <p:cNvSpPr>
            <a:spLocks noChangeAspect="1" noGrp="1" noRot="1"/>
          </p:cNvSpPr>
          <p:nvPr>
            <p:ph type="sldImg"/>
          </p:nvPr>
        </p:nvSpPr>
        <p:spPr bwMode="auto"/>
      </p:sp>
      <p:sp>
        <p:nvSpPr>
          <p:cNvPr id="1492377858" name="Notes Placeholder 2"/>
          <p:cNvSpPr>
            <a:spLocks noGrp="1"/>
          </p:cNvSpPr>
          <p:nvPr>
            <p:ph type="body" idx="1"/>
          </p:nvPr>
        </p:nvSpPr>
        <p:spPr bwMode="auto"/>
        <p:txBody>
          <a:bodyPr/>
          <a:lstStyle/>
          <a:p>
            <a:pPr>
              <a:defRPr/>
            </a:pPr>
            <a:endParaRPr/>
          </a:p>
        </p:txBody>
      </p:sp>
      <p:sp>
        <p:nvSpPr>
          <p:cNvPr id="1049537196" name="Slide Number Placeholder 3"/>
          <p:cNvSpPr>
            <a:spLocks noGrp="1"/>
          </p:cNvSpPr>
          <p:nvPr>
            <p:ph type="sldNum" sz="quarter" idx="10"/>
          </p:nvPr>
        </p:nvSpPr>
        <p:spPr bwMode="auto"/>
        <p:txBody>
          <a:bodyPr/>
          <a:lstStyle/>
          <a:p>
            <a:pPr>
              <a:defRPr/>
            </a:pPr>
            <a:fld id="{A5B99C9C-B428-9E0D-ADCA-B8B818BA1E91}" type="slidenum">
              <a:rPr/>
              <a:t/>
            </a:fld>
            <a:endParaRPr/>
          </a:p>
        </p:txBody>
      </p:sp>
    </p:spTree>
  </p:cSld>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966511604" name="Slide Image Placeholder 1"/>
          <p:cNvSpPr>
            <a:spLocks noChangeAspect="1" noGrp="1" noRot="1"/>
          </p:cNvSpPr>
          <p:nvPr>
            <p:ph type="sldImg"/>
          </p:nvPr>
        </p:nvSpPr>
        <p:spPr bwMode="auto"/>
      </p:sp>
      <p:sp>
        <p:nvSpPr>
          <p:cNvPr id="838448945" name="Notes Placeholder 2"/>
          <p:cNvSpPr>
            <a:spLocks noGrp="1"/>
          </p:cNvSpPr>
          <p:nvPr>
            <p:ph type="body" idx="1"/>
          </p:nvPr>
        </p:nvSpPr>
        <p:spPr bwMode="auto"/>
        <p:txBody>
          <a:bodyPr/>
          <a:lstStyle/>
          <a:p>
            <a:pPr>
              <a:defRPr/>
            </a:pPr>
            <a:endParaRPr/>
          </a:p>
        </p:txBody>
      </p:sp>
      <p:sp>
        <p:nvSpPr>
          <p:cNvPr id="559147329" name="Slide Number Placeholder 3"/>
          <p:cNvSpPr>
            <a:spLocks noGrp="1"/>
          </p:cNvSpPr>
          <p:nvPr>
            <p:ph type="sldNum" sz="quarter" idx="10"/>
          </p:nvPr>
        </p:nvSpPr>
        <p:spPr bwMode="auto"/>
        <p:txBody>
          <a:bodyPr/>
          <a:lstStyle/>
          <a:p>
            <a:pPr>
              <a:defRPr/>
            </a:pPr>
            <a:fld id="{8ACFAA86-6F37-4637-A799-F34A73DDFC48}" type="slidenum">
              <a:rPr/>
              <a:t/>
            </a:fld>
            <a:endParaRPr/>
          </a:p>
        </p:txBody>
      </p:sp>
    </p:spTree>
  </p:cSld>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753364971" name="Slide Image Placeholder 1"/>
          <p:cNvSpPr>
            <a:spLocks noChangeAspect="1" noGrp="1" noRot="1"/>
          </p:cNvSpPr>
          <p:nvPr>
            <p:ph type="sldImg"/>
          </p:nvPr>
        </p:nvSpPr>
        <p:spPr bwMode="auto"/>
      </p:sp>
      <p:sp>
        <p:nvSpPr>
          <p:cNvPr id="1655698434" name="Notes Placeholder 2"/>
          <p:cNvSpPr>
            <a:spLocks noGrp="1"/>
          </p:cNvSpPr>
          <p:nvPr>
            <p:ph type="body" idx="1"/>
          </p:nvPr>
        </p:nvSpPr>
        <p:spPr bwMode="auto"/>
        <p:txBody>
          <a:bodyPr/>
          <a:lstStyle/>
          <a:p>
            <a:pPr>
              <a:defRPr/>
            </a:pPr>
            <a:endParaRPr/>
          </a:p>
        </p:txBody>
      </p:sp>
      <p:sp>
        <p:nvSpPr>
          <p:cNvPr id="1286896371" name="Slide Number Placeholder 3"/>
          <p:cNvSpPr>
            <a:spLocks noGrp="1"/>
          </p:cNvSpPr>
          <p:nvPr>
            <p:ph type="sldNum" sz="quarter" idx="10"/>
          </p:nvPr>
        </p:nvSpPr>
        <p:spPr bwMode="auto"/>
        <p:txBody>
          <a:bodyPr/>
          <a:lstStyle/>
          <a:p>
            <a:pPr>
              <a:defRPr/>
            </a:pPr>
            <a:fld id="{48EF82AB-C783-AD9C-DEF8-C2D957C4C3D1}" type="slidenum">
              <a:rPr/>
              <a:t/>
            </a:fld>
            <a:endParaRPr/>
          </a:p>
        </p:txBody>
      </p:sp>
    </p:spTree>
  </p:cSld>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62866048" name="Slide Image Placeholder 1"/>
          <p:cNvSpPr>
            <a:spLocks noChangeAspect="1" noGrp="1" noRot="1"/>
          </p:cNvSpPr>
          <p:nvPr>
            <p:ph type="sldImg"/>
          </p:nvPr>
        </p:nvSpPr>
        <p:spPr bwMode="auto"/>
      </p:sp>
      <p:sp>
        <p:nvSpPr>
          <p:cNvPr id="1803766262" name="Notes Placeholder 2"/>
          <p:cNvSpPr>
            <a:spLocks noGrp="1"/>
          </p:cNvSpPr>
          <p:nvPr>
            <p:ph type="body" idx="1"/>
          </p:nvPr>
        </p:nvSpPr>
        <p:spPr bwMode="auto"/>
        <p:txBody>
          <a:bodyPr/>
          <a:lstStyle/>
          <a:p>
            <a:pPr>
              <a:defRPr/>
            </a:pPr>
            <a:endParaRPr/>
          </a:p>
        </p:txBody>
      </p:sp>
      <p:sp>
        <p:nvSpPr>
          <p:cNvPr id="1285951946" name="Slide Number Placeholder 3"/>
          <p:cNvSpPr>
            <a:spLocks noGrp="1"/>
          </p:cNvSpPr>
          <p:nvPr>
            <p:ph type="sldNum" sz="quarter" idx="10"/>
          </p:nvPr>
        </p:nvSpPr>
        <p:spPr bwMode="auto"/>
        <p:txBody>
          <a:bodyPr/>
          <a:lstStyle/>
          <a:p>
            <a:pPr>
              <a:defRPr/>
            </a:pPr>
            <a:fld id="{62CB5D85-711D-5B10-C32B-3483766E7233}" type="slidenum">
              <a:rPr/>
              <a:t/>
            </a:fld>
            <a:endParaRPr/>
          </a:p>
        </p:txBody>
      </p:sp>
    </p:spTree>
  </p:cSld>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45915593" name="Slide Image Placeholder 1"/>
          <p:cNvSpPr>
            <a:spLocks noChangeAspect="1" noGrp="1" noRot="1"/>
          </p:cNvSpPr>
          <p:nvPr>
            <p:ph type="sldImg"/>
          </p:nvPr>
        </p:nvSpPr>
        <p:spPr bwMode="auto"/>
      </p:sp>
      <p:sp>
        <p:nvSpPr>
          <p:cNvPr id="1334269830" name="Notes Placeholder 2"/>
          <p:cNvSpPr>
            <a:spLocks noGrp="1"/>
          </p:cNvSpPr>
          <p:nvPr>
            <p:ph type="body" idx="1"/>
          </p:nvPr>
        </p:nvSpPr>
        <p:spPr bwMode="auto"/>
        <p:txBody>
          <a:bodyPr/>
          <a:lstStyle/>
          <a:p>
            <a:pPr>
              <a:defRPr/>
            </a:pPr>
            <a:endParaRPr/>
          </a:p>
        </p:txBody>
      </p:sp>
      <p:sp>
        <p:nvSpPr>
          <p:cNvPr id="958516074" name="Slide Number Placeholder 3"/>
          <p:cNvSpPr>
            <a:spLocks noGrp="1"/>
          </p:cNvSpPr>
          <p:nvPr>
            <p:ph type="sldNum" sz="quarter" idx="10"/>
          </p:nvPr>
        </p:nvSpPr>
        <p:spPr bwMode="auto"/>
        <p:txBody>
          <a:bodyPr/>
          <a:lstStyle/>
          <a:p>
            <a:pPr>
              <a:defRPr/>
            </a:pPr>
            <a:fld id="{CBEA0E7B-E4C7-A7F7-848B-7A32FA1F996E}" type="slidenum">
              <a:rPr/>
              <a:t/>
            </a:fld>
            <a:endParaRPr/>
          </a:p>
        </p:txBody>
      </p:sp>
    </p:spTree>
  </p:cSld>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67504253" name="Slide Image Placeholder 1"/>
          <p:cNvSpPr>
            <a:spLocks noChangeAspect="1" noGrp="1" noRot="1"/>
          </p:cNvSpPr>
          <p:nvPr>
            <p:ph type="sldImg"/>
          </p:nvPr>
        </p:nvSpPr>
        <p:spPr bwMode="auto"/>
      </p:sp>
      <p:sp>
        <p:nvSpPr>
          <p:cNvPr id="574207493" name="Notes Placeholder 2"/>
          <p:cNvSpPr>
            <a:spLocks noGrp="1"/>
          </p:cNvSpPr>
          <p:nvPr>
            <p:ph type="body" idx="1"/>
          </p:nvPr>
        </p:nvSpPr>
        <p:spPr bwMode="auto"/>
        <p:txBody>
          <a:bodyPr/>
          <a:lstStyle/>
          <a:p>
            <a:pPr>
              <a:defRPr/>
            </a:pPr>
            <a:endParaRPr/>
          </a:p>
        </p:txBody>
      </p:sp>
      <p:sp>
        <p:nvSpPr>
          <p:cNvPr id="262284754" name="Slide Number Placeholder 3"/>
          <p:cNvSpPr>
            <a:spLocks noGrp="1"/>
          </p:cNvSpPr>
          <p:nvPr>
            <p:ph type="sldNum" sz="quarter" idx="10"/>
          </p:nvPr>
        </p:nvSpPr>
        <p:spPr bwMode="auto"/>
        <p:txBody>
          <a:bodyPr/>
          <a:lstStyle/>
          <a:p>
            <a:pPr>
              <a:defRPr/>
            </a:pPr>
            <a:fld id="{AF78B3BF-2011-6AA9-A984-19AF138B5404}" type="slidenum">
              <a:rPr/>
              <a:t/>
            </a:fld>
            <a:endParaRPr/>
          </a:p>
        </p:txBody>
      </p:sp>
    </p:spTree>
  </p:cSld>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7716829" name="Slide Image Placeholder 1"/>
          <p:cNvSpPr>
            <a:spLocks noChangeAspect="1" noGrp="1" noRot="1"/>
          </p:cNvSpPr>
          <p:nvPr>
            <p:ph type="sldImg"/>
          </p:nvPr>
        </p:nvSpPr>
        <p:spPr bwMode="auto"/>
      </p:sp>
      <p:sp>
        <p:nvSpPr>
          <p:cNvPr id="354324193" name="Notes Placeholder 2"/>
          <p:cNvSpPr>
            <a:spLocks noGrp="1"/>
          </p:cNvSpPr>
          <p:nvPr>
            <p:ph type="body" idx="1"/>
          </p:nvPr>
        </p:nvSpPr>
        <p:spPr bwMode="auto"/>
        <p:txBody>
          <a:bodyPr/>
          <a:lstStyle/>
          <a:p>
            <a:pPr>
              <a:defRPr/>
            </a:pPr>
            <a:endParaRPr/>
          </a:p>
        </p:txBody>
      </p:sp>
      <p:sp>
        <p:nvSpPr>
          <p:cNvPr id="431836755" name="Slide Number Placeholder 3"/>
          <p:cNvSpPr>
            <a:spLocks noGrp="1"/>
          </p:cNvSpPr>
          <p:nvPr>
            <p:ph type="sldNum" sz="quarter" idx="10"/>
          </p:nvPr>
        </p:nvSpPr>
        <p:spPr bwMode="auto"/>
        <p:txBody>
          <a:bodyPr/>
          <a:lstStyle/>
          <a:p>
            <a:pPr>
              <a:defRPr/>
            </a:pPr>
            <a:fld id="{AEBDF2B8-7F17-2D5A-9F42-052ED9AC8D27}" type="slidenum">
              <a:rPr/>
              <a:t/>
            </a:fld>
            <a:endParaRPr/>
          </a:p>
        </p:txBody>
      </p:sp>
    </p:spTree>
  </p:cSld>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08663872" name="Slide Image Placeholder 1"/>
          <p:cNvSpPr>
            <a:spLocks noChangeAspect="1" noGrp="1" noRot="1"/>
          </p:cNvSpPr>
          <p:nvPr>
            <p:ph type="sldImg"/>
          </p:nvPr>
        </p:nvSpPr>
        <p:spPr bwMode="auto"/>
      </p:sp>
      <p:sp>
        <p:nvSpPr>
          <p:cNvPr id="1898427574" name="Notes Placeholder 2"/>
          <p:cNvSpPr>
            <a:spLocks noGrp="1"/>
          </p:cNvSpPr>
          <p:nvPr>
            <p:ph type="body" idx="1"/>
          </p:nvPr>
        </p:nvSpPr>
        <p:spPr bwMode="auto"/>
        <p:txBody>
          <a:bodyPr/>
          <a:lstStyle/>
          <a:p>
            <a:pPr>
              <a:defRPr/>
            </a:pPr>
            <a:endParaRPr/>
          </a:p>
        </p:txBody>
      </p:sp>
      <p:sp>
        <p:nvSpPr>
          <p:cNvPr id="1583605203" name="Slide Number Placeholder 3"/>
          <p:cNvSpPr>
            <a:spLocks noGrp="1"/>
          </p:cNvSpPr>
          <p:nvPr>
            <p:ph type="sldNum" sz="quarter" idx="10"/>
          </p:nvPr>
        </p:nvSpPr>
        <p:spPr bwMode="auto"/>
        <p:txBody>
          <a:bodyPr/>
          <a:lstStyle/>
          <a:p>
            <a:pPr>
              <a:defRPr/>
            </a:pPr>
            <a:fld id="{2ADACB90-0525-EAA4-F6B8-D6213D3C750B}" type="slidenum">
              <a:rPr/>
              <a:t/>
            </a:fld>
            <a:endParaRPr/>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5EBD6AD5-83A6-036B-EA6A-C7DF706790E0}" type="slidenum">
              <a:rPr/>
              <a:t>4</a:t>
            </a:fld>
            <a:endParaRPr/>
          </a:p>
        </p:txBody>
      </p:sp>
    </p:spTree>
  </p:cSld>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76526689" name="Slide Image Placeholder 1"/>
          <p:cNvSpPr>
            <a:spLocks noChangeAspect="1" noGrp="1" noRot="1"/>
          </p:cNvSpPr>
          <p:nvPr>
            <p:ph type="sldImg"/>
          </p:nvPr>
        </p:nvSpPr>
        <p:spPr bwMode="auto"/>
      </p:sp>
      <p:sp>
        <p:nvSpPr>
          <p:cNvPr id="967762275" name="Notes Placeholder 2"/>
          <p:cNvSpPr>
            <a:spLocks noGrp="1"/>
          </p:cNvSpPr>
          <p:nvPr>
            <p:ph type="body" idx="1"/>
          </p:nvPr>
        </p:nvSpPr>
        <p:spPr bwMode="auto"/>
        <p:txBody>
          <a:bodyPr/>
          <a:lstStyle/>
          <a:p>
            <a:pPr>
              <a:defRPr/>
            </a:pPr>
            <a:endParaRPr/>
          </a:p>
        </p:txBody>
      </p:sp>
      <p:sp>
        <p:nvSpPr>
          <p:cNvPr id="390324849" name="Slide Number Placeholder 3"/>
          <p:cNvSpPr>
            <a:spLocks noGrp="1"/>
          </p:cNvSpPr>
          <p:nvPr>
            <p:ph type="sldNum" sz="quarter" idx="10"/>
          </p:nvPr>
        </p:nvSpPr>
        <p:spPr bwMode="auto"/>
        <p:txBody>
          <a:bodyPr/>
          <a:lstStyle/>
          <a:p>
            <a:pPr>
              <a:defRPr/>
            </a:pPr>
            <a:fld id="{113B9A20-34B6-338D-040D-2DA4EA78753C}" type="slidenum">
              <a:rPr/>
              <a:t/>
            </a:fld>
            <a:endParaRPr/>
          </a:p>
        </p:txBody>
      </p:sp>
    </p:spTree>
  </p:cSld>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925822921" name="Slide Image Placeholder 1"/>
          <p:cNvSpPr>
            <a:spLocks noChangeAspect="1" noGrp="1" noRot="1"/>
          </p:cNvSpPr>
          <p:nvPr>
            <p:ph type="sldImg"/>
          </p:nvPr>
        </p:nvSpPr>
        <p:spPr bwMode="auto"/>
      </p:sp>
      <p:sp>
        <p:nvSpPr>
          <p:cNvPr id="746287196" name="Notes Placeholder 2"/>
          <p:cNvSpPr>
            <a:spLocks noGrp="1"/>
          </p:cNvSpPr>
          <p:nvPr>
            <p:ph type="body" idx="1"/>
          </p:nvPr>
        </p:nvSpPr>
        <p:spPr bwMode="auto"/>
        <p:txBody>
          <a:bodyPr/>
          <a:lstStyle/>
          <a:p>
            <a:pPr>
              <a:defRPr/>
            </a:pPr>
            <a:endParaRPr/>
          </a:p>
        </p:txBody>
      </p:sp>
      <p:sp>
        <p:nvSpPr>
          <p:cNvPr id="613468328" name="Slide Number Placeholder 3"/>
          <p:cNvSpPr>
            <a:spLocks noGrp="1"/>
          </p:cNvSpPr>
          <p:nvPr>
            <p:ph type="sldNum" sz="quarter" idx="10"/>
          </p:nvPr>
        </p:nvSpPr>
        <p:spPr bwMode="auto"/>
        <p:txBody>
          <a:bodyPr/>
          <a:lstStyle/>
          <a:p>
            <a:pPr>
              <a:defRPr/>
            </a:pPr>
            <a:fld id="{BDD00B22-E1CF-D1B5-CD6D-B152E6416898}" type="slidenum">
              <a:rPr/>
              <a:t/>
            </a:fld>
            <a:endParaRPr/>
          </a:p>
        </p:txBody>
      </p:sp>
    </p:spTree>
  </p:cSld>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334858125" name="Slide Image Placeholder 1"/>
          <p:cNvSpPr>
            <a:spLocks noChangeAspect="1" noGrp="1" noRot="1"/>
          </p:cNvSpPr>
          <p:nvPr>
            <p:ph type="sldImg"/>
          </p:nvPr>
        </p:nvSpPr>
        <p:spPr bwMode="auto"/>
      </p:sp>
      <p:sp>
        <p:nvSpPr>
          <p:cNvPr id="907659553" name="Notes Placeholder 2"/>
          <p:cNvSpPr>
            <a:spLocks noGrp="1"/>
          </p:cNvSpPr>
          <p:nvPr>
            <p:ph type="body" idx="1"/>
          </p:nvPr>
        </p:nvSpPr>
        <p:spPr bwMode="auto"/>
        <p:txBody>
          <a:bodyPr/>
          <a:lstStyle/>
          <a:p>
            <a:pPr>
              <a:defRPr/>
            </a:pPr>
            <a:endParaRPr/>
          </a:p>
        </p:txBody>
      </p:sp>
      <p:sp>
        <p:nvSpPr>
          <p:cNvPr id="1487310802" name="Slide Number Placeholder 3"/>
          <p:cNvSpPr>
            <a:spLocks noGrp="1"/>
          </p:cNvSpPr>
          <p:nvPr>
            <p:ph type="sldNum" sz="quarter" idx="10"/>
          </p:nvPr>
        </p:nvSpPr>
        <p:spPr bwMode="auto"/>
        <p:txBody>
          <a:bodyPr/>
          <a:lstStyle/>
          <a:p>
            <a:pPr>
              <a:defRPr/>
            </a:pPr>
            <a:fld id="{8D713CAE-1FB2-95F4-7500-B4D1E1D449A1}" type="slidenum">
              <a:rPr/>
              <a:t/>
            </a:fld>
            <a:endParaRPr/>
          </a:p>
        </p:txBody>
      </p:sp>
    </p:spTree>
  </p:cSld>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25502261" name="Slide Image Placeholder 1"/>
          <p:cNvSpPr>
            <a:spLocks noChangeAspect="1" noGrp="1" noRot="1"/>
          </p:cNvSpPr>
          <p:nvPr>
            <p:ph type="sldImg"/>
          </p:nvPr>
        </p:nvSpPr>
        <p:spPr bwMode="auto"/>
      </p:sp>
      <p:sp>
        <p:nvSpPr>
          <p:cNvPr id="1291654687" name="Notes Placeholder 2"/>
          <p:cNvSpPr>
            <a:spLocks noGrp="1"/>
          </p:cNvSpPr>
          <p:nvPr>
            <p:ph type="body" idx="1"/>
          </p:nvPr>
        </p:nvSpPr>
        <p:spPr bwMode="auto"/>
        <p:txBody>
          <a:bodyPr/>
          <a:lstStyle/>
          <a:p>
            <a:pPr>
              <a:defRPr/>
            </a:pPr>
            <a:endParaRPr/>
          </a:p>
        </p:txBody>
      </p:sp>
      <p:sp>
        <p:nvSpPr>
          <p:cNvPr id="871528693" name="Slide Number Placeholder 3"/>
          <p:cNvSpPr>
            <a:spLocks noGrp="1"/>
          </p:cNvSpPr>
          <p:nvPr>
            <p:ph type="sldNum" sz="quarter" idx="10"/>
          </p:nvPr>
        </p:nvSpPr>
        <p:spPr bwMode="auto"/>
        <p:txBody>
          <a:bodyPr/>
          <a:lstStyle/>
          <a:p>
            <a:pPr>
              <a:defRPr/>
            </a:pPr>
            <a:fld id="{AA2D851C-2CB6-27D5-B324-E198EF997693}" type="slidenum">
              <a:rPr/>
              <a:t/>
            </a:fld>
            <a:endParaRPr/>
          </a:p>
        </p:txBody>
      </p:sp>
    </p:spTree>
  </p:cSld>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5269567" name="Slide Image Placeholder 1"/>
          <p:cNvSpPr>
            <a:spLocks noChangeAspect="1" noGrp="1" noRot="1"/>
          </p:cNvSpPr>
          <p:nvPr>
            <p:ph type="sldImg"/>
          </p:nvPr>
        </p:nvSpPr>
        <p:spPr bwMode="auto"/>
      </p:sp>
      <p:sp>
        <p:nvSpPr>
          <p:cNvPr id="616283460" name="Notes Placeholder 2"/>
          <p:cNvSpPr>
            <a:spLocks noGrp="1"/>
          </p:cNvSpPr>
          <p:nvPr>
            <p:ph type="body" idx="1"/>
          </p:nvPr>
        </p:nvSpPr>
        <p:spPr bwMode="auto"/>
        <p:txBody>
          <a:bodyPr/>
          <a:lstStyle/>
          <a:p>
            <a:pPr>
              <a:defRPr/>
            </a:pPr>
            <a:endParaRPr/>
          </a:p>
        </p:txBody>
      </p:sp>
      <p:sp>
        <p:nvSpPr>
          <p:cNvPr id="976852094" name="Slide Number Placeholder 3"/>
          <p:cNvSpPr>
            <a:spLocks noGrp="1"/>
          </p:cNvSpPr>
          <p:nvPr>
            <p:ph type="sldNum" sz="quarter" idx="10"/>
          </p:nvPr>
        </p:nvSpPr>
        <p:spPr bwMode="auto"/>
        <p:txBody>
          <a:bodyPr/>
          <a:lstStyle/>
          <a:p>
            <a:pPr>
              <a:defRPr/>
            </a:pPr>
            <a:fld id="{466BF7CF-9AE3-8140-F74B-359F217F99B2}" type="slidenum">
              <a:rPr/>
              <a:t/>
            </a:fld>
            <a:endParaRPr/>
          </a:p>
        </p:txBody>
      </p:sp>
    </p:spTree>
  </p:cSld>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567781873" name="Slide Image Placeholder 1"/>
          <p:cNvSpPr>
            <a:spLocks noChangeAspect="1" noGrp="1" noRot="1"/>
          </p:cNvSpPr>
          <p:nvPr>
            <p:ph type="sldImg"/>
          </p:nvPr>
        </p:nvSpPr>
        <p:spPr bwMode="auto"/>
      </p:sp>
      <p:sp>
        <p:nvSpPr>
          <p:cNvPr id="233175786" name="Notes Placeholder 2"/>
          <p:cNvSpPr>
            <a:spLocks noGrp="1"/>
          </p:cNvSpPr>
          <p:nvPr>
            <p:ph type="body" idx="1"/>
          </p:nvPr>
        </p:nvSpPr>
        <p:spPr bwMode="auto"/>
        <p:txBody>
          <a:bodyPr/>
          <a:lstStyle/>
          <a:p>
            <a:pPr>
              <a:defRPr/>
            </a:pPr>
            <a:endParaRPr/>
          </a:p>
        </p:txBody>
      </p:sp>
      <p:sp>
        <p:nvSpPr>
          <p:cNvPr id="649204623" name="Slide Number Placeholder 3"/>
          <p:cNvSpPr>
            <a:spLocks noGrp="1"/>
          </p:cNvSpPr>
          <p:nvPr>
            <p:ph type="sldNum" sz="quarter" idx="10"/>
          </p:nvPr>
        </p:nvSpPr>
        <p:spPr bwMode="auto"/>
        <p:txBody>
          <a:bodyPr/>
          <a:lstStyle/>
          <a:p>
            <a:pPr>
              <a:defRPr/>
            </a:pPr>
            <a:fld id="{AA90688F-C2D4-CAB5-8867-E06A94BF497B}" type="slidenum">
              <a:rPr/>
              <a:t/>
            </a:fld>
            <a:endParaRPr/>
          </a:p>
        </p:txBody>
      </p:sp>
    </p:spTree>
  </p:cSld>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648633713" name="Slide Image Placeholder 1"/>
          <p:cNvSpPr>
            <a:spLocks noChangeAspect="1" noGrp="1" noRot="1"/>
          </p:cNvSpPr>
          <p:nvPr>
            <p:ph type="sldImg"/>
          </p:nvPr>
        </p:nvSpPr>
        <p:spPr bwMode="auto"/>
      </p:sp>
      <p:sp>
        <p:nvSpPr>
          <p:cNvPr id="391224130" name="Notes Placeholder 2"/>
          <p:cNvSpPr>
            <a:spLocks noGrp="1"/>
          </p:cNvSpPr>
          <p:nvPr>
            <p:ph type="body" idx="1"/>
          </p:nvPr>
        </p:nvSpPr>
        <p:spPr bwMode="auto"/>
        <p:txBody>
          <a:bodyPr/>
          <a:lstStyle/>
          <a:p>
            <a:pPr>
              <a:defRPr/>
            </a:pPr>
            <a:endParaRPr/>
          </a:p>
        </p:txBody>
      </p:sp>
      <p:sp>
        <p:nvSpPr>
          <p:cNvPr id="1914868933" name="Slide Number Placeholder 3"/>
          <p:cNvSpPr>
            <a:spLocks noGrp="1"/>
          </p:cNvSpPr>
          <p:nvPr>
            <p:ph type="sldNum" sz="quarter" idx="10"/>
          </p:nvPr>
        </p:nvSpPr>
        <p:spPr bwMode="auto"/>
        <p:txBody>
          <a:bodyPr/>
          <a:lstStyle/>
          <a:p>
            <a:pPr>
              <a:defRPr/>
            </a:pPr>
            <a:fld id="{56474B99-EA72-0EC7-1AEB-01CE4EA224A8}" type="slidenum">
              <a:rPr/>
              <a:t/>
            </a:fld>
            <a:endParaRPr/>
          </a:p>
        </p:txBody>
      </p:sp>
    </p:spTree>
  </p:cSld>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24052642" name="Slide Image Placeholder 1"/>
          <p:cNvSpPr>
            <a:spLocks noChangeAspect="1" noGrp="1" noRot="1"/>
          </p:cNvSpPr>
          <p:nvPr>
            <p:ph type="sldImg"/>
          </p:nvPr>
        </p:nvSpPr>
        <p:spPr bwMode="auto"/>
      </p:sp>
      <p:sp>
        <p:nvSpPr>
          <p:cNvPr id="1461245548" name="Notes Placeholder 2"/>
          <p:cNvSpPr>
            <a:spLocks noGrp="1"/>
          </p:cNvSpPr>
          <p:nvPr>
            <p:ph type="body" idx="1"/>
          </p:nvPr>
        </p:nvSpPr>
        <p:spPr bwMode="auto"/>
        <p:txBody>
          <a:bodyPr/>
          <a:lstStyle/>
          <a:p>
            <a:pPr>
              <a:defRPr/>
            </a:pPr>
            <a:endParaRPr/>
          </a:p>
        </p:txBody>
      </p:sp>
      <p:sp>
        <p:nvSpPr>
          <p:cNvPr id="1343480967" name="Slide Number Placeholder 3"/>
          <p:cNvSpPr>
            <a:spLocks noGrp="1"/>
          </p:cNvSpPr>
          <p:nvPr>
            <p:ph type="sldNum" sz="quarter" idx="10"/>
          </p:nvPr>
        </p:nvSpPr>
        <p:spPr bwMode="auto"/>
        <p:txBody>
          <a:bodyPr/>
          <a:lstStyle/>
          <a:p>
            <a:pPr>
              <a:defRPr/>
            </a:pPr>
            <a:fld id="{1CE75666-257D-9B02-5790-6787DDD283E6}" type="slidenum">
              <a:rPr/>
              <a:t/>
            </a:fld>
            <a:endParaRPr/>
          </a:p>
        </p:txBody>
      </p:sp>
    </p:spTree>
  </p:cSld>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07D34E2-E501-6372-1DB2-708522B5751B}" type="slidenum">
              <a:rPr/>
              <a:t/>
            </a:fld>
            <a:endParaRPr/>
          </a:p>
        </p:txBody>
      </p:sp>
    </p:spTree>
  </p:cSld>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66858148" name="Slide Image Placeholder 1"/>
          <p:cNvSpPr>
            <a:spLocks noChangeAspect="1" noGrp="1" noRot="1"/>
          </p:cNvSpPr>
          <p:nvPr>
            <p:ph type="sldImg"/>
          </p:nvPr>
        </p:nvSpPr>
        <p:spPr bwMode="auto"/>
      </p:sp>
      <p:sp>
        <p:nvSpPr>
          <p:cNvPr id="1958414235" name="Notes Placeholder 2"/>
          <p:cNvSpPr>
            <a:spLocks noGrp="1"/>
          </p:cNvSpPr>
          <p:nvPr>
            <p:ph type="body" idx="1"/>
          </p:nvPr>
        </p:nvSpPr>
        <p:spPr bwMode="auto"/>
        <p:txBody>
          <a:bodyPr/>
          <a:lstStyle/>
          <a:p>
            <a:pPr>
              <a:defRPr/>
            </a:pPr>
            <a:endParaRPr/>
          </a:p>
        </p:txBody>
      </p:sp>
      <p:sp>
        <p:nvSpPr>
          <p:cNvPr id="1655531675" name="Slide Number Placeholder 3"/>
          <p:cNvSpPr>
            <a:spLocks noGrp="1"/>
          </p:cNvSpPr>
          <p:nvPr>
            <p:ph type="sldNum" sz="quarter" idx="10"/>
          </p:nvPr>
        </p:nvSpPr>
        <p:spPr bwMode="auto"/>
        <p:txBody>
          <a:bodyPr/>
          <a:lstStyle/>
          <a:p>
            <a:pPr>
              <a:defRPr/>
            </a:pPr>
            <a:fld id="{16E1258A-FFEE-5C8A-202C-01837B4FF225}" type="slidenum">
              <a:rPr/>
              <a:t/>
            </a:fld>
            <a:endParaRPr/>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00EB537-6A12-4085-C41B-CDB9395DBD37}" type="slidenum">
              <a:rPr/>
              <a:t>5</a:t>
            </a:fld>
            <a:endParaRPr/>
          </a:p>
        </p:txBody>
      </p:sp>
    </p:spTree>
  </p:cSld>
</p:notes>
</file>

<file path=ppt/notesSlides/notesSlide5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129543858" name="Slide Image Placeholder 1"/>
          <p:cNvSpPr>
            <a:spLocks noChangeAspect="1" noGrp="1" noRot="1"/>
          </p:cNvSpPr>
          <p:nvPr>
            <p:ph type="sldImg"/>
          </p:nvPr>
        </p:nvSpPr>
        <p:spPr bwMode="auto"/>
      </p:sp>
      <p:sp>
        <p:nvSpPr>
          <p:cNvPr id="1281106369" name="Notes Placeholder 2"/>
          <p:cNvSpPr>
            <a:spLocks noGrp="1"/>
          </p:cNvSpPr>
          <p:nvPr>
            <p:ph type="body" idx="1"/>
          </p:nvPr>
        </p:nvSpPr>
        <p:spPr bwMode="auto"/>
        <p:txBody>
          <a:bodyPr/>
          <a:lstStyle/>
          <a:p>
            <a:pPr>
              <a:defRPr/>
            </a:pPr>
            <a:endParaRPr/>
          </a:p>
        </p:txBody>
      </p:sp>
      <p:sp>
        <p:nvSpPr>
          <p:cNvPr id="821863873" name="Slide Number Placeholder 3"/>
          <p:cNvSpPr>
            <a:spLocks noGrp="1"/>
          </p:cNvSpPr>
          <p:nvPr>
            <p:ph type="sldNum" sz="quarter" idx="10"/>
          </p:nvPr>
        </p:nvSpPr>
        <p:spPr bwMode="auto"/>
        <p:txBody>
          <a:bodyPr/>
          <a:lstStyle/>
          <a:p>
            <a:pPr>
              <a:defRPr/>
            </a:pPr>
            <a:fld id="{6BC9501C-F6E9-6273-8D90-FD966B4D4243}" type="slidenum">
              <a:rPr/>
              <a:t/>
            </a:fld>
            <a:endParaRPr/>
          </a:p>
        </p:txBody>
      </p:sp>
    </p:spTree>
  </p:cSld>
</p:notes>
</file>

<file path=ppt/notesSlides/notesSlide5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97780860" name="Slide Image Placeholder 1"/>
          <p:cNvSpPr>
            <a:spLocks noChangeAspect="1" noGrp="1" noRot="1"/>
          </p:cNvSpPr>
          <p:nvPr>
            <p:ph type="sldImg"/>
          </p:nvPr>
        </p:nvSpPr>
        <p:spPr bwMode="auto"/>
      </p:sp>
      <p:sp>
        <p:nvSpPr>
          <p:cNvPr id="2015357963" name="Notes Placeholder 2"/>
          <p:cNvSpPr>
            <a:spLocks noGrp="1"/>
          </p:cNvSpPr>
          <p:nvPr>
            <p:ph type="body" idx="1"/>
          </p:nvPr>
        </p:nvSpPr>
        <p:spPr bwMode="auto"/>
        <p:txBody>
          <a:bodyPr/>
          <a:lstStyle/>
          <a:p>
            <a:pPr>
              <a:defRPr/>
            </a:pPr>
            <a:endParaRPr/>
          </a:p>
        </p:txBody>
      </p:sp>
      <p:sp>
        <p:nvSpPr>
          <p:cNvPr id="1152067473" name="Slide Number Placeholder 3"/>
          <p:cNvSpPr>
            <a:spLocks noGrp="1"/>
          </p:cNvSpPr>
          <p:nvPr>
            <p:ph type="sldNum" sz="quarter" idx="10"/>
          </p:nvPr>
        </p:nvSpPr>
        <p:spPr bwMode="auto"/>
        <p:txBody>
          <a:bodyPr/>
          <a:lstStyle/>
          <a:p>
            <a:pPr>
              <a:defRPr/>
            </a:pPr>
            <a:fld id="{4BF6CC3E-900E-34F8-C9ED-E344790E81CD}" type="slidenum">
              <a:rPr/>
              <a:t/>
            </a:fld>
            <a:endParaRPr/>
          </a:p>
        </p:txBody>
      </p:sp>
    </p:spTree>
  </p:cSld>
</p:notes>
</file>

<file path=ppt/notesSlides/notesSlide5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612843230" name="Slide Image Placeholder 1"/>
          <p:cNvSpPr>
            <a:spLocks noChangeAspect="1" noGrp="1" noRot="1"/>
          </p:cNvSpPr>
          <p:nvPr>
            <p:ph type="sldImg"/>
          </p:nvPr>
        </p:nvSpPr>
        <p:spPr bwMode="auto"/>
      </p:sp>
      <p:sp>
        <p:nvSpPr>
          <p:cNvPr id="772786067" name="Notes Placeholder 2"/>
          <p:cNvSpPr>
            <a:spLocks noGrp="1"/>
          </p:cNvSpPr>
          <p:nvPr>
            <p:ph type="body" idx="1"/>
          </p:nvPr>
        </p:nvSpPr>
        <p:spPr bwMode="auto"/>
        <p:txBody>
          <a:bodyPr/>
          <a:lstStyle/>
          <a:p>
            <a:pPr>
              <a:defRPr/>
            </a:pPr>
            <a:endParaRPr/>
          </a:p>
        </p:txBody>
      </p:sp>
      <p:sp>
        <p:nvSpPr>
          <p:cNvPr id="1539042551" name="Slide Number Placeholder 3"/>
          <p:cNvSpPr>
            <a:spLocks noGrp="1"/>
          </p:cNvSpPr>
          <p:nvPr>
            <p:ph type="sldNum" sz="quarter" idx="10"/>
          </p:nvPr>
        </p:nvSpPr>
        <p:spPr bwMode="auto"/>
        <p:txBody>
          <a:bodyPr/>
          <a:lstStyle/>
          <a:p>
            <a:pPr>
              <a:defRPr/>
            </a:pPr>
            <a:fld id="{F96392DD-3627-3D37-5033-83E8F0B7BF08}" type="slidenum">
              <a:rPr/>
              <a:t/>
            </a:fld>
            <a:endParaRPr/>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AF6AAD33-9AC4-969D-C294-6F308A74E142}" type="slidenum">
              <a:rPr/>
              <a:t>6</a:t>
            </a:fld>
            <a:endParaRPr/>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1E8CD19C-1B4A-3023-1A5E-78B3994F857A}" type="slidenum">
              <a:rPr/>
              <a:t>7</a:t>
            </a:fld>
            <a:endParaRPr/>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952B613C-73FD-3C29-AD03-6E084E30EFBB}" type="slidenum">
              <a:rPr/>
              <a:t>8</a:t>
            </a:fld>
            <a:endParaRPr/>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2D52B4B-D957-840A-D4CC-9E44B4270CBA}" type="slidenum">
              <a:rPr/>
              <a:t>9</a:t>
            </a:fld>
            <a:endParaRPr/>
          </a:p>
        </p:txBody>
      </p:sp>
    </p:spTree>
  </p:cSld>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0" type="title" userDrawn="1">
  <p:cSld name="Title Slide">
    <p:spTree>
      <p:nvGrpSpPr>
        <p:cNvPr id="1" name=""/>
        <p:cNvGrpSpPr/>
        <p:nvPr/>
      </p:nvGrpSpPr>
      <p:grpSpPr bwMode="auto">
        <a:xfrm>
          <a:off x="0" y="0"/>
          <a:ext cx="0" cy="0"/>
          <a:chOff x="0" y="0"/>
          <a:chExt cx="0" cy="0"/>
        </a:xfrm>
      </p:grpSpPr>
      <p:pic>
        <p:nvPicPr>
          <p:cNvPr id="7" name="Picture 6" descr="HD-PanelTitle-GrommetsCombined.png"/>
          <p:cNvPicPr>
            <a:picLocks noChangeAspect="1"/>
          </p:cNvPicPr>
          <p:nvPr/>
        </p:nvPicPr>
        <p:blipFill>
          <a:blip r:embed="rId2"/>
          <a:stretch/>
        </p:blipFill>
        <p:spPr bwMode="auto">
          <a:xfrm>
            <a:off x="0" y="0"/>
            <a:ext cx="12188825" cy="6856214"/>
          </a:xfrm>
          <a:prstGeom prst="rect">
            <a:avLst/>
          </a:prstGeom>
        </p:spPr>
      </p:pic>
      <p:sp>
        <p:nvSpPr>
          <p:cNvPr id="2" name="Title 1"/>
          <p:cNvSpPr>
            <a:spLocks noGrp="1"/>
          </p:cNvSpPr>
          <p:nvPr>
            <p:ph type="ctrTitle"/>
          </p:nvPr>
        </p:nvSpPr>
        <p:spPr bwMode="auto">
          <a:xfrm>
            <a:off x="2692398" y="1871131"/>
            <a:ext cx="6815669" cy="1515533"/>
          </a:xfrm>
        </p:spPr>
        <p:txBody>
          <a:bodyPr anchor="b">
            <a:noAutofit/>
          </a:bodyPr>
          <a:lstStyle>
            <a:lvl1pPr algn="ctr">
              <a:defRPr sz="5400"/>
            </a:lvl1pPr>
          </a:lstStyle>
          <a:p>
            <a:pPr>
              <a:defRPr/>
            </a:pPr>
            <a:r>
              <a:rPr lang="en-US"/>
              <a:t>Click to edit Master title style</a:t>
            </a:r>
            <a:endParaRPr/>
          </a:p>
        </p:txBody>
      </p:sp>
      <p:sp>
        <p:nvSpPr>
          <p:cNvPr id="3" name="Subtitle 2"/>
          <p:cNvSpPr>
            <a:spLocks noGrp="1"/>
          </p:cNvSpPr>
          <p:nvPr>
            <p:ph type="subTitle" idx="1"/>
          </p:nvPr>
        </p:nvSpPr>
        <p:spPr bwMode="auto">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defRPr/>
            </a:pPr>
            <a:r>
              <a:rPr lang="en-US"/>
              <a:t>Click to edit Master subtitle style</a:t>
            </a:r>
            <a:endParaRPr/>
          </a:p>
        </p:txBody>
      </p:sp>
      <p:sp>
        <p:nvSpPr>
          <p:cNvPr id="4" name="Date Placeholder 3"/>
          <p:cNvSpPr>
            <a:spLocks noGrp="1"/>
          </p:cNvSpPr>
          <p:nvPr>
            <p:ph type="dt" sz="half" idx="10"/>
          </p:nvPr>
        </p:nvSpPr>
        <p:spPr bwMode="auto">
          <a:xfrm>
            <a:off x="7983232" y="5037663"/>
            <a:ext cx="897467" cy="279400"/>
          </a:xfrm>
        </p:spPr>
        <p:txBody>
          <a:bodyPr/>
          <a:lstStyle/>
          <a:p>
            <a:pPr>
              <a:defRPr/>
            </a:pPr>
            <a:fld id="{BAEE8276-2F9B-4A33-8D59-FE9869145276}" type="datetimeFigureOut">
              <a:rPr lang="en-IN"/>
              <a:t>17-10-2024</a:t>
            </a:fld>
            <a:endParaRPr lang="en-IN"/>
          </a:p>
        </p:txBody>
      </p:sp>
      <p:sp>
        <p:nvSpPr>
          <p:cNvPr id="5" name="Footer Placeholder 4"/>
          <p:cNvSpPr>
            <a:spLocks noGrp="1"/>
          </p:cNvSpPr>
          <p:nvPr>
            <p:ph type="ftr" sz="quarter" idx="11"/>
          </p:nvPr>
        </p:nvSpPr>
        <p:spPr bwMode="auto">
          <a:xfrm>
            <a:off x="2692397" y="5037663"/>
            <a:ext cx="5214635" cy="279400"/>
          </a:xfrm>
        </p:spPr>
        <p:txBody>
          <a:bodyPr/>
          <a:lstStyle/>
          <a:p>
            <a:pPr>
              <a:defRPr/>
            </a:pPr>
            <a:endParaRPr lang="en-IN"/>
          </a:p>
        </p:txBody>
      </p:sp>
      <p:sp>
        <p:nvSpPr>
          <p:cNvPr id="6" name="Slide Number Placeholder 5"/>
          <p:cNvSpPr>
            <a:spLocks noGrp="1"/>
          </p:cNvSpPr>
          <p:nvPr>
            <p:ph type="sldNum" sz="quarter" idx="12"/>
          </p:nvPr>
        </p:nvSpPr>
        <p:spPr bwMode="auto">
          <a:xfrm>
            <a:off x="8956900" y="5037663"/>
            <a:ext cx="551167" cy="279400"/>
          </a:xfrm>
        </p:spPr>
        <p:txBody>
          <a:bodyPr/>
          <a:lstStyle/>
          <a:p>
            <a:pPr>
              <a:defRPr/>
            </a:pPr>
            <a:fld id="{CB217FC7-B94D-4018-BC9B-588EE9B383CB}" type="slidenum">
              <a:rPr lang="en-IN"/>
              <a:t>‹#›</a:t>
            </a:fld>
            <a:endParaRPr lang="en-IN"/>
          </a:p>
        </p:txBody>
      </p:sp>
      <p:cxnSp>
        <p:nvCxnSpPr>
          <p:cNvPr id="15" name="Straight Connector 14"/>
          <p:cNvCxnSpPr>
            <a:cxnSpLocks/>
          </p:cNvCxnSpPr>
          <p:nvPr/>
        </p:nvCxnSpPr>
        <p:spPr bwMode="auto">
          <a:xfrm>
            <a:off x="2692399" y="3522130"/>
            <a:ext cx="681566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Panoramic Picture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295401" y="4815415"/>
            <a:ext cx="9609666" cy="566738"/>
          </a:xfrm>
        </p:spPr>
        <p:txBody>
          <a:bodyPr anchor="b">
            <a:normAutofit/>
          </a:bodyPr>
          <a:lstStyle>
            <a:lvl1pPr algn="ctr">
              <a:defRPr sz="2400" b="0"/>
            </a:lvl1pPr>
          </a:lstStyle>
          <a:p>
            <a:pPr>
              <a:defRPr/>
            </a:pPr>
            <a:r>
              <a:rPr lang="en-US"/>
              <a:t>Click to edit Master title style</a:t>
            </a:r>
            <a:endParaRPr/>
          </a:p>
        </p:txBody>
      </p:sp>
      <p:sp>
        <p:nvSpPr>
          <p:cNvPr id="3" name="Picture Placeholder 2"/>
          <p:cNvSpPr>
            <a:spLocks noChangeAspect="1" noGrp="1"/>
          </p:cNvSpPr>
          <p:nvPr>
            <p:ph type="pic" idx="1"/>
          </p:nvPr>
        </p:nvSpPr>
        <p:spPr bwMode="auto">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a:defRPr/>
            </a:pPr>
            <a:r>
              <a:rPr lang="en-US"/>
              <a:t>Click icon to add picture</a:t>
            </a:r>
            <a:endParaRPr/>
          </a:p>
        </p:txBody>
      </p:sp>
      <p:sp>
        <p:nvSpPr>
          <p:cNvPr id="4" name="Text Placeholder 3"/>
          <p:cNvSpPr>
            <a:spLocks noGrp="1"/>
          </p:cNvSpPr>
          <p:nvPr>
            <p:ph type="body" sz="half" idx="2"/>
          </p:nvPr>
        </p:nvSpPr>
        <p:spPr bwMode="auto">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BAEE8276-2F9B-4A33-8D59-FE9869145276}" type="datetimeFigureOut">
              <a:rPr lang="en-IN"/>
              <a:t>17-10-2024</a:t>
            </a:fld>
            <a:endParaRPr lang="en-IN"/>
          </a:p>
        </p:txBody>
      </p:sp>
      <p:sp>
        <p:nvSpPr>
          <p:cNvPr id="6" name="Footer Placeholder 5"/>
          <p:cNvSpPr>
            <a:spLocks noGrp="1"/>
          </p:cNvSpPr>
          <p:nvPr>
            <p:ph type="ftr" sz="quarter" idx="11"/>
          </p:nvPr>
        </p:nvSpPr>
        <p:spPr bwMode="auto"/>
        <p:txBody>
          <a:bodyPr/>
          <a:lstStyle/>
          <a:p>
            <a:pPr>
              <a:defRPr/>
            </a:pPr>
            <a:endParaRPr lang="en-IN"/>
          </a:p>
        </p:txBody>
      </p:sp>
      <p:sp>
        <p:nvSpPr>
          <p:cNvPr id="7" name="Slide Number Placeholder 6"/>
          <p:cNvSpPr>
            <a:spLocks noGrp="1"/>
          </p:cNvSpPr>
          <p:nvPr>
            <p:ph type="sldNum" sz="quarter" idx="12"/>
          </p:nvPr>
        </p:nvSpPr>
        <p:spPr bwMode="auto"/>
        <p:txBody>
          <a:bodyPr/>
          <a:lstStyle/>
          <a:p>
            <a:pPr>
              <a:defRPr/>
            </a:pPr>
            <a:fld id="{CB217FC7-B94D-4018-BC9B-588EE9B383CB}" type="slidenum">
              <a:rPr lang="en-IN"/>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Title and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303868" y="982132"/>
            <a:ext cx="9592732" cy="2954868"/>
          </a:xfrm>
        </p:spPr>
        <p:txBody>
          <a:bodyPr anchor="ctr">
            <a:normAutofit/>
          </a:bodyPr>
          <a:lstStyle>
            <a:lvl1pPr algn="ctr">
              <a:defRPr sz="3200" b="0" cap="none"/>
            </a:lvl1pPr>
          </a:lstStyle>
          <a:p>
            <a:pPr>
              <a:defRPr/>
            </a:pPr>
            <a:r>
              <a:rPr lang="en-US"/>
              <a:t>Click to edit Master title style</a:t>
            </a:r>
            <a:endParaRPr/>
          </a:p>
        </p:txBody>
      </p:sp>
      <p:sp>
        <p:nvSpPr>
          <p:cNvPr id="3" name="Text Placeholder 2"/>
          <p:cNvSpPr>
            <a:spLocks noGrp="1"/>
          </p:cNvSpPr>
          <p:nvPr>
            <p:ph type="body" idx="1"/>
          </p:nvPr>
        </p:nvSpPr>
        <p:spPr bwMode="auto">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defRPr/>
            </a:pPr>
            <a:r>
              <a:rPr lang="en-US"/>
              <a:t>Click to edit Master text styles</a:t>
            </a:r>
            <a:endParaRPr/>
          </a:p>
        </p:txBody>
      </p:sp>
      <p:sp>
        <p:nvSpPr>
          <p:cNvPr id="4" name="Date Placeholder 3"/>
          <p:cNvSpPr>
            <a:spLocks noGrp="1"/>
          </p:cNvSpPr>
          <p:nvPr>
            <p:ph type="dt" sz="half" idx="10"/>
          </p:nvPr>
        </p:nvSpPr>
        <p:spPr bwMode="auto"/>
        <p:txBody>
          <a:bodyPr/>
          <a:lstStyle/>
          <a:p>
            <a:pPr>
              <a:defRPr/>
            </a:pPr>
            <a:fld id="{BAEE8276-2F9B-4A33-8D59-FE9869145276}" type="datetimeFigureOut">
              <a:rPr lang="en-IN"/>
              <a:t>17-10-2024</a:t>
            </a:fld>
            <a:endParaRPr lang="en-IN"/>
          </a:p>
        </p:txBody>
      </p:sp>
      <p:sp>
        <p:nvSpPr>
          <p:cNvPr id="5" name="Footer Placeholder 4"/>
          <p:cNvSpPr>
            <a:spLocks noGrp="1"/>
          </p:cNvSpPr>
          <p:nvPr>
            <p:ph type="ftr" sz="quarter" idx="11"/>
          </p:nvPr>
        </p:nvSpPr>
        <p:spPr bwMode="auto"/>
        <p:txBody>
          <a:bodyPr/>
          <a:lstStyle/>
          <a:p>
            <a:pPr>
              <a:defRPr/>
            </a:pPr>
            <a:endParaRPr lang="en-IN"/>
          </a:p>
        </p:txBody>
      </p:sp>
      <p:sp>
        <p:nvSpPr>
          <p:cNvPr id="6" name="Slide Number Placeholder 5"/>
          <p:cNvSpPr>
            <a:spLocks noGrp="1"/>
          </p:cNvSpPr>
          <p:nvPr>
            <p:ph type="sldNum" sz="quarter" idx="12"/>
          </p:nvPr>
        </p:nvSpPr>
        <p:spPr bwMode="auto"/>
        <p:txBody>
          <a:bodyPr/>
          <a:lstStyle/>
          <a:p>
            <a:pPr>
              <a:defRPr/>
            </a:pPr>
            <a:fld id="{CB217FC7-B94D-4018-BC9B-588EE9B383CB}" type="slidenum">
              <a:rPr lang="en-IN"/>
              <a:t>‹#›</a:t>
            </a:fld>
            <a:endParaRPr lang="en-IN"/>
          </a:p>
        </p:txBody>
      </p:sp>
      <p:cxnSp>
        <p:nvCxnSpPr>
          <p:cNvPr id="15" name="Straight Connector 14"/>
          <p:cNvCxnSpPr>
            <a:cxnSpLocks/>
          </p:cNvCxnSpPr>
          <p:nvPr/>
        </p:nvCxnSpPr>
        <p:spPr bwMode="auto">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Quote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446213" y="982132"/>
            <a:ext cx="9296398" cy="2370668"/>
          </a:xfrm>
        </p:spPr>
        <p:txBody>
          <a:bodyPr anchor="ctr">
            <a:normAutofit/>
          </a:bodyPr>
          <a:lstStyle>
            <a:lvl1pPr algn="ctr">
              <a:defRPr sz="3200" b="0" cap="none">
                <a:solidFill>
                  <a:schemeClr val="tx1"/>
                </a:solidFill>
              </a:defRPr>
            </a:lvl1pPr>
          </a:lstStyle>
          <a:p>
            <a:pPr>
              <a:defRPr/>
            </a:pPr>
            <a:r>
              <a:rPr lang="en-US"/>
              <a:t>Click to edit Master title style</a:t>
            </a:r>
            <a:endParaRPr/>
          </a:p>
        </p:txBody>
      </p:sp>
      <p:sp>
        <p:nvSpPr>
          <p:cNvPr id="10" name="Text Placeholder 9"/>
          <p:cNvSpPr>
            <a:spLocks noGrp="1"/>
          </p:cNvSpPr>
          <p:nvPr>
            <p:ph type="body" sz="quarter" idx="13"/>
          </p:nvPr>
        </p:nvSpPr>
        <p:spPr bwMode="auto">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defRPr/>
            </a:pPr>
            <a:r>
              <a:rPr lang="en-US"/>
              <a:t>Click to edit Master text styles</a:t>
            </a:r>
            <a:endParaRPr/>
          </a:p>
        </p:txBody>
      </p:sp>
      <p:sp>
        <p:nvSpPr>
          <p:cNvPr id="3" name="Text Placeholder 2"/>
          <p:cNvSpPr>
            <a:spLocks noGrp="1"/>
          </p:cNvSpPr>
          <p:nvPr>
            <p:ph type="body" idx="1"/>
          </p:nvPr>
        </p:nvSpPr>
        <p:spPr bwMode="auto">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defRPr/>
            </a:pPr>
            <a:r>
              <a:rPr lang="en-US"/>
              <a:t>Click to edit Master text styles</a:t>
            </a:r>
            <a:endParaRPr/>
          </a:p>
        </p:txBody>
      </p:sp>
      <p:sp>
        <p:nvSpPr>
          <p:cNvPr id="4" name="Date Placeholder 3"/>
          <p:cNvSpPr>
            <a:spLocks noGrp="1"/>
          </p:cNvSpPr>
          <p:nvPr>
            <p:ph type="dt" sz="half" idx="10"/>
          </p:nvPr>
        </p:nvSpPr>
        <p:spPr bwMode="auto"/>
        <p:txBody>
          <a:bodyPr/>
          <a:lstStyle/>
          <a:p>
            <a:pPr>
              <a:defRPr/>
            </a:pPr>
            <a:fld id="{BAEE8276-2F9B-4A33-8D59-FE9869145276}" type="datetimeFigureOut">
              <a:rPr lang="en-IN"/>
              <a:t>17-10-2024</a:t>
            </a:fld>
            <a:endParaRPr lang="en-IN"/>
          </a:p>
        </p:txBody>
      </p:sp>
      <p:sp>
        <p:nvSpPr>
          <p:cNvPr id="5" name="Footer Placeholder 4"/>
          <p:cNvSpPr>
            <a:spLocks noGrp="1"/>
          </p:cNvSpPr>
          <p:nvPr>
            <p:ph type="ftr" sz="quarter" idx="11"/>
          </p:nvPr>
        </p:nvSpPr>
        <p:spPr bwMode="auto"/>
        <p:txBody>
          <a:bodyPr/>
          <a:lstStyle/>
          <a:p>
            <a:pPr>
              <a:defRPr/>
            </a:pPr>
            <a:endParaRPr lang="en-IN"/>
          </a:p>
        </p:txBody>
      </p:sp>
      <p:sp>
        <p:nvSpPr>
          <p:cNvPr id="6" name="Slide Number Placeholder 5"/>
          <p:cNvSpPr>
            <a:spLocks noGrp="1"/>
          </p:cNvSpPr>
          <p:nvPr>
            <p:ph type="sldNum" sz="quarter" idx="12"/>
          </p:nvPr>
        </p:nvSpPr>
        <p:spPr bwMode="auto"/>
        <p:txBody>
          <a:bodyPr/>
          <a:lstStyle/>
          <a:p>
            <a:pPr>
              <a:defRPr/>
            </a:pPr>
            <a:fld id="{CB217FC7-B94D-4018-BC9B-588EE9B383CB}" type="slidenum">
              <a:rPr lang="en-IN"/>
              <a:t>‹#›</a:t>
            </a:fld>
            <a:endParaRPr lang="en-IN"/>
          </a:p>
        </p:txBody>
      </p:sp>
      <p:sp>
        <p:nvSpPr>
          <p:cNvPr id="14" name="TextBox 13"/>
          <p:cNvSpPr txBox="1"/>
          <p:nvPr/>
        </p:nvSpPr>
        <p:spPr bwMode="auto">
          <a:xfrm>
            <a:off x="862013" y="879961"/>
            <a:ext cx="609600" cy="584775"/>
          </a:xfrm>
          <a:prstGeom prst="rect">
            <a:avLst/>
          </a:prstGeom>
        </p:spPr>
        <p:txBody>
          <a:bodyPr vert="horz" lIns="91440" tIns="45720" rIns="91440" bIns="45720" rtlCol="0" anchor="ctr">
            <a:noAutofit/>
          </a:bodyPr>
          <a:lstStyle/>
          <a:p>
            <a:pPr lvl="0">
              <a:defRPr/>
            </a:pPr>
            <a:r>
              <a:rPr lang="en-US" sz="8000">
                <a:solidFill>
                  <a:schemeClr val="tx1"/>
                </a:solidFill>
              </a:rPr>
              <a:t>“</a:t>
            </a:r>
            <a:endParaRPr/>
          </a:p>
        </p:txBody>
      </p:sp>
      <p:sp>
        <p:nvSpPr>
          <p:cNvPr id="15" name="TextBox 14"/>
          <p:cNvSpPr txBox="1"/>
          <p:nvPr/>
        </p:nvSpPr>
        <p:spPr bwMode="auto">
          <a:xfrm>
            <a:off x="10600267" y="2827870"/>
            <a:ext cx="609600" cy="584775"/>
          </a:xfrm>
          <a:prstGeom prst="rect">
            <a:avLst/>
          </a:prstGeom>
        </p:spPr>
        <p:txBody>
          <a:bodyPr vert="horz" lIns="91440" tIns="45720" rIns="91440" bIns="45720" rtlCol="0" anchor="ctr">
            <a:noAutofit/>
          </a:bodyPr>
          <a:lstStyle/>
          <a:p>
            <a:pPr lvl="0" algn="r">
              <a:defRPr/>
            </a:pPr>
            <a:r>
              <a:rPr lang="en-US" sz="8000">
                <a:solidFill>
                  <a:schemeClr val="tx1"/>
                </a:solidFill>
              </a:rPr>
              <a:t>”</a:t>
            </a:r>
            <a:endParaRPr/>
          </a:p>
        </p:txBody>
      </p:sp>
      <p:cxnSp>
        <p:nvCxnSpPr>
          <p:cNvPr id="19" name="Straight Connector 18"/>
          <p:cNvCxnSpPr>
            <a:cxnSpLocks/>
          </p:cNvCxnSpPr>
          <p:nvPr/>
        </p:nvCxnSpPr>
        <p:spPr bwMode="auto">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Name Car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295402" y="3308581"/>
            <a:ext cx="9609667" cy="1468800"/>
          </a:xfrm>
        </p:spPr>
        <p:txBody>
          <a:bodyPr anchor="b">
            <a:normAutofit/>
          </a:bodyPr>
          <a:lstStyle>
            <a:lvl1pPr algn="l">
              <a:defRPr sz="3200" b="0" cap="none"/>
            </a:lvl1pPr>
          </a:lstStyle>
          <a:p>
            <a:pPr>
              <a:defRPr/>
            </a:pPr>
            <a:r>
              <a:rPr lang="en-US"/>
              <a:t>Click to edit Master title style</a:t>
            </a:r>
            <a:endParaRPr/>
          </a:p>
        </p:txBody>
      </p:sp>
      <p:sp>
        <p:nvSpPr>
          <p:cNvPr id="3" name="Text Placeholder 2"/>
          <p:cNvSpPr>
            <a:spLocks noGrp="1"/>
          </p:cNvSpPr>
          <p:nvPr>
            <p:ph type="body" idx="1"/>
          </p:nvPr>
        </p:nvSpPr>
        <p:spPr bwMode="auto">
          <a:xfrm>
            <a:off x="1295401" y="4777381"/>
            <a:ext cx="9609667"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defRPr/>
            </a:pPr>
            <a:r>
              <a:rPr lang="en-US"/>
              <a:t>Click to edit Master text styles</a:t>
            </a:r>
            <a:endParaRPr/>
          </a:p>
        </p:txBody>
      </p:sp>
      <p:sp>
        <p:nvSpPr>
          <p:cNvPr id="4" name="Date Placeholder 3"/>
          <p:cNvSpPr>
            <a:spLocks noGrp="1"/>
          </p:cNvSpPr>
          <p:nvPr>
            <p:ph type="dt" sz="half" idx="10"/>
          </p:nvPr>
        </p:nvSpPr>
        <p:spPr bwMode="auto"/>
        <p:txBody>
          <a:bodyPr/>
          <a:lstStyle/>
          <a:p>
            <a:pPr>
              <a:defRPr/>
            </a:pPr>
            <a:fld id="{BAEE8276-2F9B-4A33-8D59-FE9869145276}" type="datetimeFigureOut">
              <a:rPr lang="en-IN"/>
              <a:t>17-10-2024</a:t>
            </a:fld>
            <a:endParaRPr lang="en-IN"/>
          </a:p>
        </p:txBody>
      </p:sp>
      <p:sp>
        <p:nvSpPr>
          <p:cNvPr id="5" name="Footer Placeholder 4"/>
          <p:cNvSpPr>
            <a:spLocks noGrp="1"/>
          </p:cNvSpPr>
          <p:nvPr>
            <p:ph type="ftr" sz="quarter" idx="11"/>
          </p:nvPr>
        </p:nvSpPr>
        <p:spPr bwMode="auto"/>
        <p:txBody>
          <a:bodyPr/>
          <a:lstStyle/>
          <a:p>
            <a:pPr>
              <a:defRPr/>
            </a:pPr>
            <a:endParaRPr lang="en-IN"/>
          </a:p>
        </p:txBody>
      </p:sp>
      <p:sp>
        <p:nvSpPr>
          <p:cNvPr id="6" name="Slide Number Placeholder 5"/>
          <p:cNvSpPr>
            <a:spLocks noGrp="1"/>
          </p:cNvSpPr>
          <p:nvPr>
            <p:ph type="sldNum" sz="quarter" idx="12"/>
          </p:nvPr>
        </p:nvSpPr>
        <p:spPr bwMode="auto"/>
        <p:txBody>
          <a:bodyPr/>
          <a:lstStyle/>
          <a:p>
            <a:pPr>
              <a:defRPr/>
            </a:pPr>
            <a:fld id="{CB217FC7-B94D-4018-BC9B-588EE9B383CB}" type="slidenum">
              <a:rPr lang="en-IN"/>
              <a:t>‹#›</a:t>
            </a:fld>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Quote Name Car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446213" y="982132"/>
            <a:ext cx="9296398" cy="2243668"/>
          </a:xfrm>
        </p:spPr>
        <p:txBody>
          <a:bodyPr anchor="ctr">
            <a:normAutofit/>
          </a:bodyPr>
          <a:lstStyle>
            <a:lvl1pPr algn="ctr">
              <a:defRPr sz="3200" b="0" cap="none">
                <a:solidFill>
                  <a:schemeClr val="tx1"/>
                </a:solidFill>
              </a:defRPr>
            </a:lvl1pPr>
          </a:lstStyle>
          <a:p>
            <a:pPr>
              <a:defRPr/>
            </a:pPr>
            <a:r>
              <a:rPr lang="en-US"/>
              <a:t>Click to edit Master title style</a:t>
            </a:r>
            <a:endParaRPr/>
          </a:p>
        </p:txBody>
      </p:sp>
      <p:sp>
        <p:nvSpPr>
          <p:cNvPr id="14" name="Text Placeholder 2"/>
          <p:cNvSpPr>
            <a:spLocks noGrp="1"/>
          </p:cNvSpPr>
          <p:nvPr>
            <p:ph type="body" idx="13"/>
          </p:nvPr>
        </p:nvSpPr>
        <p:spPr bwMode="auto">
          <a:xfrm>
            <a:off x="1295401" y="3639312"/>
            <a:ext cx="9609667"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defRPr/>
            </a:pPr>
            <a:r>
              <a:rPr lang="en-US"/>
              <a:t>Click to edit Master text styles</a:t>
            </a:r>
            <a:endParaRPr/>
          </a:p>
        </p:txBody>
      </p:sp>
      <p:sp>
        <p:nvSpPr>
          <p:cNvPr id="3" name="Text Placeholder 2"/>
          <p:cNvSpPr>
            <a:spLocks noGrp="1"/>
          </p:cNvSpPr>
          <p:nvPr>
            <p:ph type="body" idx="1"/>
          </p:nvPr>
        </p:nvSpPr>
        <p:spPr bwMode="auto">
          <a:xfrm>
            <a:off x="1295401" y="4529667"/>
            <a:ext cx="9609667"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defRPr/>
            </a:pPr>
            <a:r>
              <a:rPr lang="en-US"/>
              <a:t>Click to edit Master text styles</a:t>
            </a:r>
            <a:endParaRPr/>
          </a:p>
        </p:txBody>
      </p:sp>
      <p:sp>
        <p:nvSpPr>
          <p:cNvPr id="4" name="Date Placeholder 3"/>
          <p:cNvSpPr>
            <a:spLocks noGrp="1"/>
          </p:cNvSpPr>
          <p:nvPr>
            <p:ph type="dt" sz="half" idx="10"/>
          </p:nvPr>
        </p:nvSpPr>
        <p:spPr bwMode="auto"/>
        <p:txBody>
          <a:bodyPr/>
          <a:lstStyle/>
          <a:p>
            <a:pPr>
              <a:defRPr/>
            </a:pPr>
            <a:fld id="{BAEE8276-2F9B-4A33-8D59-FE9869145276}" type="datetimeFigureOut">
              <a:rPr lang="en-IN"/>
              <a:t>17-10-2024</a:t>
            </a:fld>
            <a:endParaRPr lang="en-IN"/>
          </a:p>
        </p:txBody>
      </p:sp>
      <p:sp>
        <p:nvSpPr>
          <p:cNvPr id="5" name="Footer Placeholder 4"/>
          <p:cNvSpPr>
            <a:spLocks noGrp="1"/>
          </p:cNvSpPr>
          <p:nvPr>
            <p:ph type="ftr" sz="quarter" idx="11"/>
          </p:nvPr>
        </p:nvSpPr>
        <p:spPr bwMode="auto"/>
        <p:txBody>
          <a:bodyPr/>
          <a:lstStyle/>
          <a:p>
            <a:pPr>
              <a:defRPr/>
            </a:pPr>
            <a:endParaRPr lang="en-IN"/>
          </a:p>
        </p:txBody>
      </p:sp>
      <p:sp>
        <p:nvSpPr>
          <p:cNvPr id="6" name="Slide Number Placeholder 5"/>
          <p:cNvSpPr>
            <a:spLocks noGrp="1"/>
          </p:cNvSpPr>
          <p:nvPr>
            <p:ph type="sldNum" sz="quarter" idx="12"/>
          </p:nvPr>
        </p:nvSpPr>
        <p:spPr bwMode="auto"/>
        <p:txBody>
          <a:bodyPr/>
          <a:lstStyle/>
          <a:p>
            <a:pPr>
              <a:defRPr/>
            </a:pPr>
            <a:fld id="{CB217FC7-B94D-4018-BC9B-588EE9B383CB}" type="slidenum">
              <a:rPr lang="en-IN"/>
              <a:t>‹#›</a:t>
            </a:fld>
            <a:endParaRPr lang="en-IN"/>
          </a:p>
        </p:txBody>
      </p:sp>
      <p:sp>
        <p:nvSpPr>
          <p:cNvPr id="12" name="TextBox 11"/>
          <p:cNvSpPr txBox="1"/>
          <p:nvPr/>
        </p:nvSpPr>
        <p:spPr bwMode="auto">
          <a:xfrm>
            <a:off x="862013" y="879961"/>
            <a:ext cx="609600" cy="584775"/>
          </a:xfrm>
          <a:prstGeom prst="rect">
            <a:avLst/>
          </a:prstGeom>
        </p:spPr>
        <p:txBody>
          <a:bodyPr vert="horz" lIns="91440" tIns="45720" rIns="91440" bIns="45720" rtlCol="0" anchor="ctr">
            <a:noAutofit/>
          </a:bodyPr>
          <a:lstStyle/>
          <a:p>
            <a:pPr lvl="0">
              <a:defRPr/>
            </a:pPr>
            <a:r>
              <a:rPr lang="en-US" sz="8000">
                <a:solidFill>
                  <a:schemeClr val="tx1"/>
                </a:solidFill>
              </a:rPr>
              <a:t>“</a:t>
            </a:r>
            <a:endParaRPr/>
          </a:p>
        </p:txBody>
      </p:sp>
      <p:sp>
        <p:nvSpPr>
          <p:cNvPr id="13" name="TextBox 12"/>
          <p:cNvSpPr txBox="1"/>
          <p:nvPr/>
        </p:nvSpPr>
        <p:spPr bwMode="auto">
          <a:xfrm>
            <a:off x="10600267" y="2599261"/>
            <a:ext cx="609600" cy="584775"/>
          </a:xfrm>
          <a:prstGeom prst="rect">
            <a:avLst/>
          </a:prstGeom>
        </p:spPr>
        <p:txBody>
          <a:bodyPr vert="horz" lIns="91440" tIns="45720" rIns="91440" bIns="45720" rtlCol="0" anchor="ctr">
            <a:noAutofit/>
          </a:bodyPr>
          <a:lstStyle/>
          <a:p>
            <a:pPr lvl="0" algn="r">
              <a:defRPr/>
            </a:pPr>
            <a:r>
              <a:rPr lang="en-US" sz="8000">
                <a:solidFill>
                  <a:schemeClr val="tx1"/>
                </a:solidFill>
              </a:rPr>
              <a:t>”</a:t>
            </a:r>
            <a:endParaRPr/>
          </a:p>
        </p:txBody>
      </p:sp>
      <p:cxnSp>
        <p:nvCxnSpPr>
          <p:cNvPr id="26" name="Straight Connector 25"/>
          <p:cNvCxnSpPr>
            <a:cxnSpLocks/>
          </p:cNvCxnSpPr>
          <p:nvPr/>
        </p:nvCxnSpPr>
        <p:spPr bwMode="auto">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True or False">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295401" y="982132"/>
            <a:ext cx="9609666" cy="2243668"/>
          </a:xfrm>
        </p:spPr>
        <p:txBody>
          <a:bodyPr vert="horz" lIns="91440" tIns="45720" rIns="91440" bIns="45720" rtlCol="0" anchor="ctr">
            <a:normAutofit/>
          </a:bodyPr>
          <a:lstStyle>
            <a:lvl1pPr>
              <a:defRPr lang="en-US" b="0"/>
            </a:lvl1pPr>
          </a:lstStyle>
          <a:p>
            <a:pPr marL="0" lvl="0">
              <a:defRPr/>
            </a:pPr>
            <a:r>
              <a:rPr lang="en-US"/>
              <a:t>Click to edit Master title style</a:t>
            </a:r>
            <a:endParaRPr/>
          </a:p>
        </p:txBody>
      </p:sp>
      <p:sp>
        <p:nvSpPr>
          <p:cNvPr id="11" name="Text Placeholder 2"/>
          <p:cNvSpPr>
            <a:spLocks noGrp="1"/>
          </p:cNvSpPr>
          <p:nvPr>
            <p:ph type="body" idx="13"/>
          </p:nvPr>
        </p:nvSpPr>
        <p:spPr bwMode="auto">
          <a:xfrm>
            <a:off x="1295401" y="3630168"/>
            <a:ext cx="9609667"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defRPr/>
            </a:pPr>
            <a:r>
              <a:rPr lang="en-US"/>
              <a:t>Click to edit Master text styles</a:t>
            </a:r>
            <a:endParaRPr/>
          </a:p>
        </p:txBody>
      </p:sp>
      <p:sp>
        <p:nvSpPr>
          <p:cNvPr id="3" name="Text Placeholder 2"/>
          <p:cNvSpPr>
            <a:spLocks noGrp="1"/>
          </p:cNvSpPr>
          <p:nvPr>
            <p:ph type="body" idx="1"/>
          </p:nvPr>
        </p:nvSpPr>
        <p:spPr bwMode="auto">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defRPr/>
            </a:pPr>
            <a:r>
              <a:rPr lang="en-US"/>
              <a:t>Click to edit Master text styles</a:t>
            </a:r>
            <a:endParaRPr/>
          </a:p>
        </p:txBody>
      </p:sp>
      <p:sp>
        <p:nvSpPr>
          <p:cNvPr id="4" name="Date Placeholder 3"/>
          <p:cNvSpPr>
            <a:spLocks noGrp="1"/>
          </p:cNvSpPr>
          <p:nvPr>
            <p:ph type="dt" sz="half" idx="10"/>
          </p:nvPr>
        </p:nvSpPr>
        <p:spPr bwMode="auto"/>
        <p:txBody>
          <a:bodyPr/>
          <a:lstStyle/>
          <a:p>
            <a:pPr>
              <a:defRPr/>
            </a:pPr>
            <a:fld id="{BAEE8276-2F9B-4A33-8D59-FE9869145276}" type="datetimeFigureOut">
              <a:rPr lang="en-IN"/>
              <a:t>17-10-2024</a:t>
            </a:fld>
            <a:endParaRPr lang="en-IN"/>
          </a:p>
        </p:txBody>
      </p:sp>
      <p:sp>
        <p:nvSpPr>
          <p:cNvPr id="5" name="Footer Placeholder 4"/>
          <p:cNvSpPr>
            <a:spLocks noGrp="1"/>
          </p:cNvSpPr>
          <p:nvPr>
            <p:ph type="ftr" sz="quarter" idx="11"/>
          </p:nvPr>
        </p:nvSpPr>
        <p:spPr bwMode="auto"/>
        <p:txBody>
          <a:bodyPr/>
          <a:lstStyle/>
          <a:p>
            <a:pPr>
              <a:defRPr/>
            </a:pPr>
            <a:endParaRPr lang="en-IN"/>
          </a:p>
        </p:txBody>
      </p:sp>
      <p:sp>
        <p:nvSpPr>
          <p:cNvPr id="6" name="Slide Number Placeholder 5"/>
          <p:cNvSpPr>
            <a:spLocks noGrp="1"/>
          </p:cNvSpPr>
          <p:nvPr>
            <p:ph type="sldNum" sz="quarter" idx="12"/>
          </p:nvPr>
        </p:nvSpPr>
        <p:spPr bwMode="auto"/>
        <p:txBody>
          <a:bodyPr/>
          <a:lstStyle/>
          <a:p>
            <a:pPr>
              <a:defRPr/>
            </a:pPr>
            <a:fld id="{CB217FC7-B94D-4018-BC9B-588EE9B383CB}" type="slidenum">
              <a:rPr lang="en-IN"/>
              <a:t>‹#›</a:t>
            </a:fld>
            <a:endParaRPr lang="en-IN"/>
          </a:p>
        </p:txBody>
      </p:sp>
      <p:cxnSp>
        <p:nvCxnSpPr>
          <p:cNvPr id="15" name="Straight Connector 14"/>
          <p:cNvCxnSpPr>
            <a:cxnSpLocks/>
          </p:cNvCxnSpPr>
          <p:nvPr/>
        </p:nvCxnSpPr>
        <p:spPr bwMode="auto">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vertTx" userDrawn="1">
  <p:cSld name="Title and Vertical Tex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lvl1pPr algn="ctr">
              <a:defRPr/>
            </a:lvl1pPr>
          </a:lstStyle>
          <a:p>
            <a:pPr>
              <a:defRPr/>
            </a:pPr>
            <a:r>
              <a:rPr lang="en-US"/>
              <a:t>Click to edit Master title style</a:t>
            </a:r>
            <a:endParaRPr/>
          </a:p>
        </p:txBody>
      </p:sp>
      <p:sp>
        <p:nvSpPr>
          <p:cNvPr id="3" name="Vertical Text Placeholder 2"/>
          <p:cNvSpPr>
            <a:spLocks noGrp="1"/>
          </p:cNvSpPr>
          <p:nvPr>
            <p:ph type="body" orient="vert" idx="1"/>
          </p:nvPr>
        </p:nvSpPr>
        <p:spPr bwMode="auto"/>
        <p:txBody>
          <a:bodyPr vert="eaVert" ancho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Date Placeholder 3"/>
          <p:cNvSpPr>
            <a:spLocks noGrp="1"/>
          </p:cNvSpPr>
          <p:nvPr>
            <p:ph type="dt" sz="half" idx="10"/>
          </p:nvPr>
        </p:nvSpPr>
        <p:spPr bwMode="auto"/>
        <p:txBody>
          <a:bodyPr/>
          <a:lstStyle/>
          <a:p>
            <a:pPr>
              <a:defRPr/>
            </a:pPr>
            <a:fld id="{BAEE8276-2F9B-4A33-8D59-FE9869145276}" type="datetimeFigureOut">
              <a:rPr lang="en-IN"/>
              <a:t>17-10-2024</a:t>
            </a:fld>
            <a:endParaRPr lang="en-IN"/>
          </a:p>
        </p:txBody>
      </p:sp>
      <p:sp>
        <p:nvSpPr>
          <p:cNvPr id="5" name="Footer Placeholder 4"/>
          <p:cNvSpPr>
            <a:spLocks noGrp="1"/>
          </p:cNvSpPr>
          <p:nvPr>
            <p:ph type="ftr" sz="quarter" idx="11"/>
          </p:nvPr>
        </p:nvSpPr>
        <p:spPr bwMode="auto"/>
        <p:txBody>
          <a:bodyPr/>
          <a:lstStyle/>
          <a:p>
            <a:pPr>
              <a:defRPr/>
            </a:pPr>
            <a:endParaRPr lang="en-IN"/>
          </a:p>
        </p:txBody>
      </p:sp>
      <p:sp>
        <p:nvSpPr>
          <p:cNvPr id="6" name="Slide Number Placeholder 5"/>
          <p:cNvSpPr>
            <a:spLocks noGrp="1"/>
          </p:cNvSpPr>
          <p:nvPr>
            <p:ph type="sldNum" sz="quarter" idx="12"/>
          </p:nvPr>
        </p:nvSpPr>
        <p:spPr bwMode="auto"/>
        <p:txBody>
          <a:bodyPr/>
          <a:lstStyle/>
          <a:p>
            <a:pPr>
              <a:defRPr/>
            </a:pPr>
            <a:fld id="{CB217FC7-B94D-4018-BC9B-588EE9B383CB}" type="slidenum">
              <a:rPr lang="en-IN"/>
              <a:t>‹#›</a:t>
            </a:fld>
            <a:endParaRPr lang="en-IN"/>
          </a:p>
        </p:txBody>
      </p:sp>
      <p:cxnSp>
        <p:nvCxnSpPr>
          <p:cNvPr id="14" name="Straight Connector 13"/>
          <p:cNvCxnSpPr>
            <a:cxnSpLocks/>
          </p:cNvCxnSpPr>
          <p:nvPr/>
        </p:nvCxnSpPr>
        <p:spPr bwMode="auto">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vertTitleAndTx" userDrawn="1">
  <p:cSld name="Vertical Title and Text">
    <p:spTree>
      <p:nvGrpSpPr>
        <p:cNvPr id="1" name=""/>
        <p:cNvGrpSpPr/>
        <p:nvPr/>
      </p:nvGrpSpPr>
      <p:grpSpPr bwMode="auto">
        <a:xfrm>
          <a:off x="0" y="0"/>
          <a:ext cx="0" cy="0"/>
          <a:chOff x="0" y="0"/>
          <a:chExt cx="0" cy="0"/>
        </a:xfrm>
      </p:grpSpPr>
      <p:sp>
        <p:nvSpPr>
          <p:cNvPr id="2" name="Vertical Title 1"/>
          <p:cNvSpPr>
            <a:spLocks noGrp="1"/>
          </p:cNvSpPr>
          <p:nvPr>
            <p:ph type="title" orient="vert"/>
          </p:nvPr>
        </p:nvSpPr>
        <p:spPr bwMode="auto">
          <a:xfrm>
            <a:off x="8999356" y="982131"/>
            <a:ext cx="1890895" cy="4893735"/>
          </a:xfrm>
        </p:spPr>
        <p:txBody>
          <a:bodyPr vert="eaVert"/>
          <a:lstStyle/>
          <a:p>
            <a:pPr>
              <a:defRPr/>
            </a:pPr>
            <a:r>
              <a:rPr lang="en-US"/>
              <a:t>Click to edit Master title style</a:t>
            </a:r>
            <a:endParaRPr/>
          </a:p>
        </p:txBody>
      </p:sp>
      <p:sp>
        <p:nvSpPr>
          <p:cNvPr id="3" name="Vertical Text Placeholder 2"/>
          <p:cNvSpPr>
            <a:spLocks noGrp="1"/>
          </p:cNvSpPr>
          <p:nvPr>
            <p:ph type="body" orient="vert" idx="1"/>
          </p:nvPr>
        </p:nvSpPr>
        <p:spPr bwMode="auto">
          <a:xfrm>
            <a:off x="1295398" y="982132"/>
            <a:ext cx="7433025" cy="4893734"/>
          </a:xfrm>
        </p:spPr>
        <p:txBody>
          <a:bodyPr vert="eaVert" ancho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Date Placeholder 3"/>
          <p:cNvSpPr>
            <a:spLocks noGrp="1"/>
          </p:cNvSpPr>
          <p:nvPr>
            <p:ph type="dt" sz="half" idx="10"/>
          </p:nvPr>
        </p:nvSpPr>
        <p:spPr bwMode="auto"/>
        <p:txBody>
          <a:bodyPr/>
          <a:lstStyle/>
          <a:p>
            <a:pPr>
              <a:defRPr/>
            </a:pPr>
            <a:fld id="{BAEE8276-2F9B-4A33-8D59-FE9869145276}" type="datetimeFigureOut">
              <a:rPr lang="en-IN"/>
              <a:t>17-10-2024</a:t>
            </a:fld>
            <a:endParaRPr lang="en-IN"/>
          </a:p>
        </p:txBody>
      </p:sp>
      <p:sp>
        <p:nvSpPr>
          <p:cNvPr id="5" name="Footer Placeholder 4"/>
          <p:cNvSpPr>
            <a:spLocks noGrp="1"/>
          </p:cNvSpPr>
          <p:nvPr>
            <p:ph type="ftr" sz="quarter" idx="11"/>
          </p:nvPr>
        </p:nvSpPr>
        <p:spPr bwMode="auto"/>
        <p:txBody>
          <a:bodyPr/>
          <a:lstStyle/>
          <a:p>
            <a:pPr>
              <a:defRPr/>
            </a:pPr>
            <a:endParaRPr lang="en-IN"/>
          </a:p>
        </p:txBody>
      </p:sp>
      <p:sp>
        <p:nvSpPr>
          <p:cNvPr id="6" name="Slide Number Placeholder 5"/>
          <p:cNvSpPr>
            <a:spLocks noGrp="1"/>
          </p:cNvSpPr>
          <p:nvPr>
            <p:ph type="sldNum" sz="quarter" idx="12"/>
          </p:nvPr>
        </p:nvSpPr>
        <p:spPr bwMode="auto"/>
        <p:txBody>
          <a:bodyPr/>
          <a:lstStyle/>
          <a:p>
            <a:pPr>
              <a:defRPr/>
            </a:pPr>
            <a:fld id="{CB217FC7-B94D-4018-BC9B-588EE9B383CB}" type="slidenum">
              <a:rPr lang="en-IN"/>
              <a:t>‹#›</a:t>
            </a:fld>
            <a:endParaRPr lang="en-IN"/>
          </a:p>
        </p:txBody>
      </p:sp>
      <p:cxnSp>
        <p:nvCxnSpPr>
          <p:cNvPr id="14" name="Straight Connector 13"/>
          <p:cNvCxnSpPr>
            <a:cxnSpLocks/>
          </p:cNvCxnSpPr>
          <p:nvPr/>
        </p:nvCxnSpPr>
        <p:spPr bwMode="auto">
          <a:xfrm>
            <a:off x="8863890" y="990600"/>
            <a:ext cx="0" cy="487680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obj" userDrawn="1">
  <p:cSld name="Title and Content">
    <p:spTree>
      <p:nvGrpSpPr>
        <p:cNvPr id="1" name=""/>
        <p:cNvGrpSpPr/>
        <p:nvPr/>
      </p:nvGrpSpPr>
      <p:grpSpPr bwMode="auto">
        <a:xfrm>
          <a:off x="0" y="0"/>
          <a:ext cx="0" cy="0"/>
          <a:chOff x="0" y="0"/>
          <a:chExt cx="0" cy="0"/>
        </a:xfrm>
      </p:grpSpPr>
      <p:cxnSp>
        <p:nvCxnSpPr>
          <p:cNvPr id="7" name="Straight Connector 6"/>
          <p:cNvCxnSpPr>
            <a:cxnSpLocks/>
          </p:cNvCxnSpPr>
          <p:nvPr/>
        </p:nvCxnSpPr>
        <p:spPr bwMode="auto">
          <a:xfrm>
            <a:off x="1396169" y="2421466"/>
            <a:ext cx="940729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bwMode="auto"/>
        <p:txBody>
          <a:bodyPr/>
          <a:lstStyle/>
          <a:p>
            <a:pPr>
              <a:defRPr/>
            </a:pPr>
            <a:r>
              <a:rPr lang="en-US"/>
              <a:t>Click to edit Master title style</a:t>
            </a:r>
            <a:endParaRPr/>
          </a:p>
        </p:txBody>
      </p:sp>
      <p:sp>
        <p:nvSpPr>
          <p:cNvPr id="3" name="Content Placeholder 2"/>
          <p:cNvSpPr>
            <a:spLocks noGrp="1"/>
          </p:cNvSpPr>
          <p:nvPr>
            <p:ph idx="1"/>
          </p:nvPr>
        </p:nvSpPr>
        <p:spPr bwMode="auto"/>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Date Placeholder 3"/>
          <p:cNvSpPr>
            <a:spLocks noGrp="1"/>
          </p:cNvSpPr>
          <p:nvPr>
            <p:ph type="dt" sz="half" idx="10"/>
          </p:nvPr>
        </p:nvSpPr>
        <p:spPr bwMode="auto"/>
        <p:txBody>
          <a:bodyPr/>
          <a:lstStyle/>
          <a:p>
            <a:pPr>
              <a:defRPr/>
            </a:pPr>
            <a:fld id="{BAEE8276-2F9B-4A33-8D59-FE9869145276}" type="datetimeFigureOut">
              <a:rPr lang="en-IN"/>
              <a:t>17-10-2024</a:t>
            </a:fld>
            <a:endParaRPr lang="en-IN"/>
          </a:p>
        </p:txBody>
      </p:sp>
      <p:sp>
        <p:nvSpPr>
          <p:cNvPr id="5" name="Footer Placeholder 4"/>
          <p:cNvSpPr>
            <a:spLocks noGrp="1"/>
          </p:cNvSpPr>
          <p:nvPr>
            <p:ph type="ftr" sz="quarter" idx="11"/>
          </p:nvPr>
        </p:nvSpPr>
        <p:spPr bwMode="auto"/>
        <p:txBody>
          <a:bodyPr/>
          <a:lstStyle/>
          <a:p>
            <a:pPr>
              <a:defRPr/>
            </a:pPr>
            <a:endParaRPr lang="en-IN"/>
          </a:p>
        </p:txBody>
      </p:sp>
      <p:sp>
        <p:nvSpPr>
          <p:cNvPr id="6" name="Slide Number Placeholder 5"/>
          <p:cNvSpPr>
            <a:spLocks noGrp="1"/>
          </p:cNvSpPr>
          <p:nvPr>
            <p:ph type="sldNum" sz="quarter" idx="12"/>
          </p:nvPr>
        </p:nvSpPr>
        <p:spPr bwMode="auto"/>
        <p:txBody>
          <a:bodyPr/>
          <a:lstStyle/>
          <a:p>
            <a:pPr>
              <a:defRPr/>
            </a:pPr>
            <a:fld id="{CB217FC7-B94D-4018-BC9B-588EE9B383CB}" type="slidenum">
              <a:rPr lang="en-IN"/>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secHead" userDrawn="1">
  <p:cSld name="Section Header">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2015069" y="1752606"/>
            <a:ext cx="8158688" cy="1822514"/>
          </a:xfrm>
        </p:spPr>
        <p:txBody>
          <a:bodyPr anchor="b">
            <a:normAutofit/>
          </a:bodyPr>
          <a:lstStyle>
            <a:lvl1pPr algn="ctr">
              <a:defRPr sz="4400" b="0" cap="none"/>
            </a:lvl1pPr>
          </a:lstStyle>
          <a:p>
            <a:pPr>
              <a:defRPr/>
            </a:pPr>
            <a:r>
              <a:rPr lang="en-US"/>
              <a:t>Click to edit Master title style</a:t>
            </a:r>
            <a:endParaRPr/>
          </a:p>
        </p:txBody>
      </p:sp>
      <p:sp>
        <p:nvSpPr>
          <p:cNvPr id="3" name="Text Placeholder 2"/>
          <p:cNvSpPr>
            <a:spLocks noGrp="1"/>
          </p:cNvSpPr>
          <p:nvPr>
            <p:ph type="body" idx="1"/>
          </p:nvPr>
        </p:nvSpPr>
        <p:spPr bwMode="auto">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defRPr/>
            </a:pPr>
            <a:r>
              <a:rPr lang="en-US"/>
              <a:t>Click to edit Master text styles</a:t>
            </a:r>
            <a:endParaRPr/>
          </a:p>
        </p:txBody>
      </p:sp>
      <p:sp>
        <p:nvSpPr>
          <p:cNvPr id="4" name="Date Placeholder 3"/>
          <p:cNvSpPr>
            <a:spLocks noGrp="1"/>
          </p:cNvSpPr>
          <p:nvPr>
            <p:ph type="dt" sz="half" idx="10"/>
          </p:nvPr>
        </p:nvSpPr>
        <p:spPr bwMode="auto"/>
        <p:txBody>
          <a:bodyPr/>
          <a:lstStyle/>
          <a:p>
            <a:pPr>
              <a:defRPr/>
            </a:pPr>
            <a:fld id="{BAEE8276-2F9B-4A33-8D59-FE9869145276}" type="datetimeFigureOut">
              <a:rPr lang="en-IN"/>
              <a:t>17-10-2024</a:t>
            </a:fld>
            <a:endParaRPr lang="en-IN"/>
          </a:p>
        </p:txBody>
      </p:sp>
      <p:sp>
        <p:nvSpPr>
          <p:cNvPr id="5" name="Footer Placeholder 4"/>
          <p:cNvSpPr>
            <a:spLocks noGrp="1"/>
          </p:cNvSpPr>
          <p:nvPr>
            <p:ph type="ftr" sz="quarter" idx="11"/>
          </p:nvPr>
        </p:nvSpPr>
        <p:spPr bwMode="auto"/>
        <p:txBody>
          <a:bodyPr/>
          <a:lstStyle/>
          <a:p>
            <a:pPr>
              <a:defRPr/>
            </a:pPr>
            <a:endParaRPr lang="en-IN"/>
          </a:p>
        </p:txBody>
      </p:sp>
      <p:sp>
        <p:nvSpPr>
          <p:cNvPr id="6" name="Slide Number Placeholder 5"/>
          <p:cNvSpPr>
            <a:spLocks noGrp="1"/>
          </p:cNvSpPr>
          <p:nvPr>
            <p:ph type="sldNum" sz="quarter" idx="12"/>
          </p:nvPr>
        </p:nvSpPr>
        <p:spPr bwMode="auto"/>
        <p:txBody>
          <a:bodyPr/>
          <a:lstStyle/>
          <a:p>
            <a:pPr>
              <a:defRPr/>
            </a:pPr>
            <a:fld id="{CB217FC7-B94D-4018-BC9B-588EE9B383CB}" type="slidenum">
              <a:rPr lang="en-IN"/>
              <a:t>‹#›</a:t>
            </a:fld>
            <a:endParaRPr lang="en-IN"/>
          </a:p>
        </p:txBody>
      </p:sp>
      <p:cxnSp>
        <p:nvCxnSpPr>
          <p:cNvPr id="16" name="Straight Connector 15"/>
          <p:cNvCxnSpPr>
            <a:cxnSpLocks/>
          </p:cNvCxnSpPr>
          <p:nvPr/>
        </p:nvCxnSpPr>
        <p:spPr bwMode="auto">
          <a:xfrm>
            <a:off x="2012723" y="3710585"/>
            <a:ext cx="8163380"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woObj" userDrawn="1">
  <p:cSld name="Two Content">
    <p:spTree>
      <p:nvGrpSpPr>
        <p:cNvPr id="1" name=""/>
        <p:cNvGrpSpPr/>
        <p:nvPr/>
      </p:nvGrpSpPr>
      <p:grpSpPr bwMode="auto">
        <a:xfrm>
          <a:off x="0" y="0"/>
          <a:ext cx="0" cy="0"/>
          <a:chOff x="0" y="0"/>
          <a:chExt cx="0" cy="0"/>
        </a:xfrm>
      </p:grpSpPr>
      <p:cxnSp>
        <p:nvCxnSpPr>
          <p:cNvPr id="8" name="Straight Connector 7"/>
          <p:cNvCxnSpPr>
            <a:cxnSpLocks/>
          </p:cNvCxnSpPr>
          <p:nvPr/>
        </p:nvCxnSpPr>
        <p:spPr bwMode="auto">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bwMode="auto"/>
        <p:txBody>
          <a:bodyPr/>
          <a:lstStyle/>
          <a:p>
            <a:pPr>
              <a:defRPr/>
            </a:pPr>
            <a:r>
              <a:rPr lang="en-US"/>
              <a:t>Click to edit Master title style</a:t>
            </a:r>
            <a:endParaRPr/>
          </a:p>
        </p:txBody>
      </p:sp>
      <p:sp>
        <p:nvSpPr>
          <p:cNvPr id="3" name="Content Placeholder 2"/>
          <p:cNvSpPr>
            <a:spLocks noGrp="1"/>
          </p:cNvSpPr>
          <p:nvPr>
            <p:ph sz="half" idx="1"/>
          </p:nvPr>
        </p:nvSpPr>
        <p:spPr bwMode="auto">
          <a:xfrm>
            <a:off x="1298448" y="2560320"/>
            <a:ext cx="4718304" cy="3310127"/>
          </a:xfrm>
        </p:spPr>
        <p:txBody>
          <a:bodyPr>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Content Placeholder 3"/>
          <p:cNvSpPr>
            <a:spLocks noGrp="1"/>
          </p:cNvSpPr>
          <p:nvPr>
            <p:ph sz="half" idx="2"/>
          </p:nvPr>
        </p:nvSpPr>
        <p:spPr bwMode="auto">
          <a:xfrm>
            <a:off x="6181344" y="2560320"/>
            <a:ext cx="4718304" cy="3310127"/>
          </a:xfrm>
        </p:spPr>
        <p:txBody>
          <a:bodyPr>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5" name="Date Placeholder 4"/>
          <p:cNvSpPr>
            <a:spLocks noGrp="1"/>
          </p:cNvSpPr>
          <p:nvPr>
            <p:ph type="dt" sz="half" idx="10"/>
          </p:nvPr>
        </p:nvSpPr>
        <p:spPr bwMode="auto"/>
        <p:txBody>
          <a:bodyPr/>
          <a:lstStyle/>
          <a:p>
            <a:pPr>
              <a:defRPr/>
            </a:pPr>
            <a:fld id="{BAEE8276-2F9B-4A33-8D59-FE9869145276}" type="datetimeFigureOut">
              <a:rPr lang="en-IN"/>
              <a:t>17-10-2024</a:t>
            </a:fld>
            <a:endParaRPr lang="en-IN"/>
          </a:p>
        </p:txBody>
      </p:sp>
      <p:sp>
        <p:nvSpPr>
          <p:cNvPr id="6" name="Footer Placeholder 5"/>
          <p:cNvSpPr>
            <a:spLocks noGrp="1"/>
          </p:cNvSpPr>
          <p:nvPr>
            <p:ph type="ftr" sz="quarter" idx="11"/>
          </p:nvPr>
        </p:nvSpPr>
        <p:spPr bwMode="auto"/>
        <p:txBody>
          <a:bodyPr/>
          <a:lstStyle/>
          <a:p>
            <a:pPr>
              <a:defRPr/>
            </a:pPr>
            <a:endParaRPr lang="en-IN"/>
          </a:p>
        </p:txBody>
      </p:sp>
      <p:sp>
        <p:nvSpPr>
          <p:cNvPr id="7" name="Slide Number Placeholder 6"/>
          <p:cNvSpPr>
            <a:spLocks noGrp="1"/>
          </p:cNvSpPr>
          <p:nvPr>
            <p:ph type="sldNum" sz="quarter" idx="12"/>
          </p:nvPr>
        </p:nvSpPr>
        <p:spPr bwMode="auto"/>
        <p:txBody>
          <a:bodyPr/>
          <a:lstStyle/>
          <a:p>
            <a:pPr>
              <a:defRPr/>
            </a:pPr>
            <a:fld id="{CB217FC7-B94D-4018-BC9B-588EE9B383CB}" type="slidenum">
              <a:rPr lang="en-IN"/>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woTxTwoObj" userDrawn="1">
  <p:cSld name="Comparis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lvl1pPr>
              <a:defRPr/>
            </a:lvl1pPr>
          </a:lstStyle>
          <a:p>
            <a:pPr>
              <a:defRPr/>
            </a:pPr>
            <a:r>
              <a:rPr lang="en-US"/>
              <a:t>Click to edit Master title style</a:t>
            </a:r>
            <a:endParaRPr/>
          </a:p>
        </p:txBody>
      </p:sp>
      <p:sp>
        <p:nvSpPr>
          <p:cNvPr id="3" name="Text Placeholder 2"/>
          <p:cNvSpPr>
            <a:spLocks noGrp="1"/>
          </p:cNvSpPr>
          <p:nvPr>
            <p:ph type="body" idx="1"/>
          </p:nvPr>
        </p:nvSpPr>
        <p:spPr bwMode="auto">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4" name="Content Placeholder 3"/>
          <p:cNvSpPr>
            <a:spLocks noGrp="1"/>
          </p:cNvSpPr>
          <p:nvPr>
            <p:ph sz="half" idx="2"/>
          </p:nvPr>
        </p:nvSpPr>
        <p:spPr bwMode="auto">
          <a:xfrm>
            <a:off x="1295400" y="3243262"/>
            <a:ext cx="4718304" cy="2632605"/>
          </a:xfrm>
        </p:spPr>
        <p:txBody>
          <a:bodyPr anchor="t">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5" name="Text Placeholder 4"/>
          <p:cNvSpPr>
            <a:spLocks noGrp="1"/>
          </p:cNvSpPr>
          <p:nvPr>
            <p:ph type="body" sz="quarter" idx="3"/>
          </p:nvPr>
        </p:nvSpPr>
        <p:spPr bwMode="auto">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6" name="Content Placeholder 5"/>
          <p:cNvSpPr>
            <a:spLocks noGrp="1"/>
          </p:cNvSpPr>
          <p:nvPr>
            <p:ph sz="quarter" idx="4"/>
          </p:nvPr>
        </p:nvSpPr>
        <p:spPr bwMode="auto">
          <a:xfrm>
            <a:off x="6180671" y="3243262"/>
            <a:ext cx="4718304" cy="2632605"/>
          </a:xfrm>
        </p:spPr>
        <p:txBody>
          <a:bodyPr anchor="t">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7" name="Date Placeholder 6"/>
          <p:cNvSpPr>
            <a:spLocks noGrp="1"/>
          </p:cNvSpPr>
          <p:nvPr>
            <p:ph type="dt" sz="half" idx="10"/>
          </p:nvPr>
        </p:nvSpPr>
        <p:spPr bwMode="auto"/>
        <p:txBody>
          <a:bodyPr/>
          <a:lstStyle/>
          <a:p>
            <a:pPr>
              <a:defRPr/>
            </a:pPr>
            <a:fld id="{BAEE8276-2F9B-4A33-8D59-FE9869145276}" type="datetimeFigureOut">
              <a:rPr lang="en-IN"/>
              <a:t>17-10-2024</a:t>
            </a:fld>
            <a:endParaRPr lang="en-IN"/>
          </a:p>
        </p:txBody>
      </p:sp>
      <p:sp>
        <p:nvSpPr>
          <p:cNvPr id="8" name="Footer Placeholder 7"/>
          <p:cNvSpPr>
            <a:spLocks noGrp="1"/>
          </p:cNvSpPr>
          <p:nvPr>
            <p:ph type="ftr" sz="quarter" idx="11"/>
          </p:nvPr>
        </p:nvSpPr>
        <p:spPr bwMode="auto"/>
        <p:txBody>
          <a:bodyPr/>
          <a:lstStyle/>
          <a:p>
            <a:pPr>
              <a:defRPr/>
            </a:pPr>
            <a:endParaRPr lang="en-IN"/>
          </a:p>
        </p:txBody>
      </p:sp>
      <p:sp>
        <p:nvSpPr>
          <p:cNvPr id="9" name="Slide Number Placeholder 8"/>
          <p:cNvSpPr>
            <a:spLocks noGrp="1"/>
          </p:cNvSpPr>
          <p:nvPr>
            <p:ph type="sldNum" sz="quarter" idx="12"/>
          </p:nvPr>
        </p:nvSpPr>
        <p:spPr bwMode="auto"/>
        <p:txBody>
          <a:bodyPr/>
          <a:lstStyle/>
          <a:p>
            <a:pPr>
              <a:defRPr/>
            </a:pPr>
            <a:fld id="{CB217FC7-B94D-4018-BC9B-588EE9B383CB}" type="slidenum">
              <a:rPr lang="en-IN"/>
              <a:t>‹#›</a:t>
            </a:fld>
            <a:endParaRPr lang="en-IN"/>
          </a:p>
        </p:txBody>
      </p:sp>
      <p:cxnSp>
        <p:nvCxnSpPr>
          <p:cNvPr id="18" name="Straight Connector 17"/>
          <p:cNvCxnSpPr>
            <a:cxnSpLocks/>
          </p:cNvCxnSpPr>
          <p:nvPr/>
        </p:nvCxnSpPr>
        <p:spPr bwMode="auto">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itleOnly" userDrawn="1">
  <p:cSld name="Title Only">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a:p>
        </p:txBody>
      </p:sp>
      <p:sp>
        <p:nvSpPr>
          <p:cNvPr id="3" name="Date Placeholder 2"/>
          <p:cNvSpPr>
            <a:spLocks noGrp="1"/>
          </p:cNvSpPr>
          <p:nvPr>
            <p:ph type="dt" sz="half" idx="10"/>
          </p:nvPr>
        </p:nvSpPr>
        <p:spPr bwMode="auto"/>
        <p:txBody>
          <a:bodyPr/>
          <a:lstStyle/>
          <a:p>
            <a:pPr>
              <a:defRPr/>
            </a:pPr>
            <a:fld id="{BAEE8276-2F9B-4A33-8D59-FE9869145276}" type="datetimeFigureOut">
              <a:rPr lang="en-IN"/>
              <a:t>17-10-2024</a:t>
            </a:fld>
            <a:endParaRPr lang="en-IN"/>
          </a:p>
        </p:txBody>
      </p:sp>
      <p:sp>
        <p:nvSpPr>
          <p:cNvPr id="4" name="Footer Placeholder 3"/>
          <p:cNvSpPr>
            <a:spLocks noGrp="1"/>
          </p:cNvSpPr>
          <p:nvPr>
            <p:ph type="ftr" sz="quarter" idx="11"/>
          </p:nvPr>
        </p:nvSpPr>
        <p:spPr bwMode="auto"/>
        <p:txBody>
          <a:bodyPr/>
          <a:lstStyle/>
          <a:p>
            <a:pPr>
              <a:defRPr/>
            </a:pPr>
            <a:endParaRPr lang="en-IN"/>
          </a:p>
        </p:txBody>
      </p:sp>
      <p:sp>
        <p:nvSpPr>
          <p:cNvPr id="5" name="Slide Number Placeholder 4"/>
          <p:cNvSpPr>
            <a:spLocks noGrp="1"/>
          </p:cNvSpPr>
          <p:nvPr>
            <p:ph type="sldNum" sz="quarter" idx="12"/>
          </p:nvPr>
        </p:nvSpPr>
        <p:spPr bwMode="auto"/>
        <p:txBody>
          <a:bodyPr/>
          <a:lstStyle/>
          <a:p>
            <a:pPr>
              <a:defRPr/>
            </a:pPr>
            <a:fld id="{CB217FC7-B94D-4018-BC9B-588EE9B383CB}" type="slidenum">
              <a:rPr lang="en-IN"/>
              <a:t>‹#›</a:t>
            </a:fld>
            <a:endParaRPr lang="en-IN"/>
          </a:p>
        </p:txBody>
      </p:sp>
      <p:cxnSp>
        <p:nvCxnSpPr>
          <p:cNvPr id="14" name="Straight Connector 13"/>
          <p:cNvCxnSpPr>
            <a:cxnSpLocks/>
          </p:cNvCxnSpPr>
          <p:nvPr/>
        </p:nvCxnSpPr>
        <p:spPr bwMode="auto">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blank" userDrawn="1">
  <p:cSld name="Blank">
    <p:spTree>
      <p:nvGrpSpPr>
        <p:cNvPr id="1" name=""/>
        <p:cNvGrpSpPr/>
        <p:nvPr/>
      </p:nvGrpSpPr>
      <p:grpSpPr bwMode="auto">
        <a:xfrm>
          <a:off x="0" y="0"/>
          <a:ext cx="0" cy="0"/>
          <a:chOff x="0" y="0"/>
          <a:chExt cx="0" cy="0"/>
        </a:xfrm>
      </p:grpSpPr>
      <p:sp>
        <p:nvSpPr>
          <p:cNvPr id="2" name="Date Placeholder 1"/>
          <p:cNvSpPr>
            <a:spLocks noGrp="1"/>
          </p:cNvSpPr>
          <p:nvPr>
            <p:ph type="dt" sz="half" idx="10"/>
          </p:nvPr>
        </p:nvSpPr>
        <p:spPr bwMode="auto"/>
        <p:txBody>
          <a:bodyPr/>
          <a:lstStyle/>
          <a:p>
            <a:pPr>
              <a:defRPr/>
            </a:pPr>
            <a:fld id="{BAEE8276-2F9B-4A33-8D59-FE9869145276}" type="datetimeFigureOut">
              <a:rPr lang="en-IN"/>
              <a:t>17-10-2024</a:t>
            </a:fld>
            <a:endParaRPr lang="en-IN"/>
          </a:p>
        </p:txBody>
      </p:sp>
      <p:sp>
        <p:nvSpPr>
          <p:cNvPr id="3" name="Footer Placeholder 2"/>
          <p:cNvSpPr>
            <a:spLocks noGrp="1"/>
          </p:cNvSpPr>
          <p:nvPr>
            <p:ph type="ftr" sz="quarter" idx="11"/>
          </p:nvPr>
        </p:nvSpPr>
        <p:spPr bwMode="auto"/>
        <p:txBody>
          <a:bodyPr/>
          <a:lstStyle/>
          <a:p>
            <a:pPr>
              <a:defRPr/>
            </a:pPr>
            <a:endParaRPr lang="en-IN"/>
          </a:p>
        </p:txBody>
      </p:sp>
      <p:sp>
        <p:nvSpPr>
          <p:cNvPr id="4" name="Slide Number Placeholder 3"/>
          <p:cNvSpPr>
            <a:spLocks noGrp="1"/>
          </p:cNvSpPr>
          <p:nvPr>
            <p:ph type="sldNum" sz="quarter" idx="12"/>
          </p:nvPr>
        </p:nvSpPr>
        <p:spPr bwMode="auto"/>
        <p:txBody>
          <a:bodyPr/>
          <a:lstStyle/>
          <a:p>
            <a:pPr>
              <a:defRPr/>
            </a:pPr>
            <a:fld id="{CB217FC7-B94D-4018-BC9B-588EE9B383CB}" type="slidenum">
              <a:rPr lang="en-IN"/>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objTx" userDrawn="1">
  <p:cSld name="Content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293811" y="1388533"/>
            <a:ext cx="3718455" cy="1371600"/>
          </a:xfrm>
        </p:spPr>
        <p:txBody>
          <a:bodyPr anchor="b">
            <a:normAutofit/>
          </a:bodyPr>
          <a:lstStyle>
            <a:lvl1pPr algn="ctr">
              <a:defRPr sz="2400" b="0"/>
            </a:lvl1pPr>
          </a:lstStyle>
          <a:p>
            <a:pPr>
              <a:defRPr/>
            </a:pPr>
            <a:r>
              <a:rPr lang="en-US"/>
              <a:t>Click to edit Master title style</a:t>
            </a:r>
            <a:endParaRPr/>
          </a:p>
        </p:txBody>
      </p:sp>
      <p:sp>
        <p:nvSpPr>
          <p:cNvPr id="3" name="Content Placeholder 2"/>
          <p:cNvSpPr>
            <a:spLocks noGrp="1"/>
          </p:cNvSpPr>
          <p:nvPr>
            <p:ph idx="1"/>
          </p:nvPr>
        </p:nvSpPr>
        <p:spPr bwMode="auto">
          <a:xfrm>
            <a:off x="5418668" y="982131"/>
            <a:ext cx="5469466" cy="4893735"/>
          </a:xfrm>
        </p:spPr>
        <p:txBody>
          <a:bodyPr anchor="ctr">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Text Placeholder 3"/>
          <p:cNvSpPr>
            <a:spLocks noGrp="1"/>
          </p:cNvSpPr>
          <p:nvPr>
            <p:ph type="body" sz="half" idx="2"/>
          </p:nvPr>
        </p:nvSpPr>
        <p:spPr bwMode="auto">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BAEE8276-2F9B-4A33-8D59-FE9869145276}" type="datetimeFigureOut">
              <a:rPr lang="en-IN"/>
              <a:t>17-10-2024</a:t>
            </a:fld>
            <a:endParaRPr lang="en-IN"/>
          </a:p>
        </p:txBody>
      </p:sp>
      <p:sp>
        <p:nvSpPr>
          <p:cNvPr id="6" name="Footer Placeholder 5"/>
          <p:cNvSpPr>
            <a:spLocks noGrp="1"/>
          </p:cNvSpPr>
          <p:nvPr>
            <p:ph type="ftr" sz="quarter" idx="11"/>
          </p:nvPr>
        </p:nvSpPr>
        <p:spPr bwMode="auto"/>
        <p:txBody>
          <a:bodyPr/>
          <a:lstStyle/>
          <a:p>
            <a:pPr>
              <a:defRPr/>
            </a:pPr>
            <a:endParaRPr lang="en-IN"/>
          </a:p>
        </p:txBody>
      </p:sp>
      <p:sp>
        <p:nvSpPr>
          <p:cNvPr id="7" name="Slide Number Placeholder 6"/>
          <p:cNvSpPr>
            <a:spLocks noGrp="1"/>
          </p:cNvSpPr>
          <p:nvPr>
            <p:ph type="sldNum" sz="quarter" idx="12"/>
          </p:nvPr>
        </p:nvSpPr>
        <p:spPr bwMode="auto"/>
        <p:txBody>
          <a:bodyPr/>
          <a:lstStyle/>
          <a:p>
            <a:pPr>
              <a:defRPr/>
            </a:pPr>
            <a:fld id="{CB217FC7-B94D-4018-BC9B-588EE9B383CB}" type="slidenum">
              <a:rPr lang="en-IN"/>
              <a:t>‹#›</a:t>
            </a:fld>
            <a:endParaRPr lang="en-IN"/>
          </a:p>
        </p:txBody>
      </p:sp>
      <p:cxnSp>
        <p:nvCxnSpPr>
          <p:cNvPr id="16" name="Straight Connector 15"/>
          <p:cNvCxnSpPr>
            <a:cxnSpLocks/>
          </p:cNvCxnSpPr>
          <p:nvPr/>
        </p:nvCxnSpPr>
        <p:spPr bwMode="auto">
          <a:xfrm>
            <a:off x="1396169" y="2912533"/>
            <a:ext cx="3514497"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picTx" userDrawn="1">
  <p:cSld name="Picture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295399" y="1883831"/>
            <a:ext cx="6241816" cy="1371600"/>
          </a:xfrm>
        </p:spPr>
        <p:txBody>
          <a:bodyPr anchor="b">
            <a:normAutofit/>
          </a:bodyPr>
          <a:lstStyle>
            <a:lvl1pPr algn="ctr">
              <a:defRPr sz="2800" b="0"/>
            </a:lvl1pPr>
          </a:lstStyle>
          <a:p>
            <a:pPr>
              <a:defRPr/>
            </a:pPr>
            <a:r>
              <a:rPr lang="en-US"/>
              <a:t>Click to edit Master title style</a:t>
            </a:r>
            <a:endParaRPr/>
          </a:p>
        </p:txBody>
      </p:sp>
      <p:sp>
        <p:nvSpPr>
          <p:cNvPr id="17" name="Picture Placeholder 2"/>
          <p:cNvSpPr>
            <a:spLocks noChangeAspect="1" noGrp="1"/>
          </p:cNvSpPr>
          <p:nvPr>
            <p:ph type="pic" idx="1"/>
          </p:nvPr>
        </p:nvSpPr>
        <p:spPr bwMode="auto">
          <a:xfrm>
            <a:off x="8094831" y="1041400"/>
            <a:ext cx="3063346"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a:defRPr/>
            </a:pPr>
            <a:r>
              <a:rPr lang="en-US"/>
              <a:t>Click icon to add picture</a:t>
            </a:r>
            <a:endParaRPr/>
          </a:p>
        </p:txBody>
      </p:sp>
      <p:sp>
        <p:nvSpPr>
          <p:cNvPr id="4" name="Text Placeholder 3"/>
          <p:cNvSpPr>
            <a:spLocks noGrp="1"/>
          </p:cNvSpPr>
          <p:nvPr>
            <p:ph type="body" sz="half" idx="2"/>
          </p:nvPr>
        </p:nvSpPr>
        <p:spPr bwMode="auto">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BAEE8276-2F9B-4A33-8D59-FE9869145276}" type="datetimeFigureOut">
              <a:rPr lang="en-IN"/>
              <a:t>17-10-2024</a:t>
            </a:fld>
            <a:endParaRPr lang="en-IN"/>
          </a:p>
        </p:txBody>
      </p:sp>
      <p:sp>
        <p:nvSpPr>
          <p:cNvPr id="6" name="Footer Placeholder 5"/>
          <p:cNvSpPr>
            <a:spLocks noGrp="1"/>
          </p:cNvSpPr>
          <p:nvPr>
            <p:ph type="ftr" sz="quarter" idx="11"/>
          </p:nvPr>
        </p:nvSpPr>
        <p:spPr bwMode="auto"/>
        <p:txBody>
          <a:bodyPr/>
          <a:lstStyle/>
          <a:p>
            <a:pPr>
              <a:defRPr/>
            </a:pPr>
            <a:endParaRPr lang="en-IN"/>
          </a:p>
        </p:txBody>
      </p:sp>
      <p:sp>
        <p:nvSpPr>
          <p:cNvPr id="7" name="Slide Number Placeholder 6"/>
          <p:cNvSpPr>
            <a:spLocks noGrp="1"/>
          </p:cNvSpPr>
          <p:nvPr>
            <p:ph type="sldNum" sz="quarter" idx="12"/>
          </p:nvPr>
        </p:nvSpPr>
        <p:spPr bwMode="auto"/>
        <p:txBody>
          <a:bodyPr/>
          <a:lstStyle/>
          <a:p>
            <a:pPr>
              <a:defRPr/>
            </a:pPr>
            <a:fld id="{CB217FC7-B94D-4018-BC9B-588EE9B383CB}" type="slidenum">
              <a:rPr lang="en-IN"/>
              <a:t>‹#›</a:t>
            </a:fld>
            <a:endParaRPr lang="en-IN"/>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Ref idx="1003">
        <a:schemeClr val="bg1"/>
      </p:bgRef>
    </p:bg>
    <p:spTree>
      <p:nvGrpSpPr>
        <p:cNvPr id="1" name=""/>
        <p:cNvGrpSpPr/>
        <p:nvPr/>
      </p:nvGrpSpPr>
      <p:grpSpPr bwMode="auto">
        <a:xfrm>
          <a:off x="0" y="0"/>
          <a:ext cx="0" cy="0"/>
          <a:chOff x="0" y="0"/>
          <a:chExt cx="0" cy="0"/>
        </a:xfrm>
      </p:grpSpPr>
      <p:pic>
        <p:nvPicPr>
          <p:cNvPr id="7" name="Picture 6" descr="HD-PanelContent-GrommetsCombined.png"/>
          <p:cNvPicPr>
            <a:picLocks noChangeAspect="1"/>
          </p:cNvPicPr>
          <p:nvPr/>
        </p:nvPicPr>
        <p:blipFill>
          <a:blip r:embed="rId19"/>
          <a:stretch/>
        </p:blipFill>
        <p:spPr bwMode="auto">
          <a:xfrm>
            <a:off x="0" y="0"/>
            <a:ext cx="12188825" cy="6856214"/>
          </a:xfrm>
          <a:prstGeom prst="rect">
            <a:avLst/>
          </a:prstGeom>
        </p:spPr>
      </p:pic>
      <p:sp>
        <p:nvSpPr>
          <p:cNvPr id="2" name="Title Placeholder 1"/>
          <p:cNvSpPr>
            <a:spLocks noGrp="1"/>
          </p:cNvSpPr>
          <p:nvPr>
            <p:ph type="title"/>
          </p:nvPr>
        </p:nvSpPr>
        <p:spPr bwMode="auto">
          <a:xfrm>
            <a:off x="1295402" y="982132"/>
            <a:ext cx="9601196" cy="1303867"/>
          </a:xfrm>
          <a:prstGeom prst="rect">
            <a:avLst/>
          </a:prstGeom>
          <a:effectLst/>
        </p:spPr>
        <p:txBody>
          <a:bodyPr vert="horz" lIns="91440" tIns="45720" rIns="91440" bIns="45720" rtlCol="0" anchor="ctr">
            <a:normAutofit/>
          </a:bodyPr>
          <a:lstStyle/>
          <a:p>
            <a:pPr>
              <a:defRPr/>
            </a:pPr>
            <a:r>
              <a:rPr lang="en-US"/>
              <a:t>Click to edit Master title style</a:t>
            </a:r>
            <a:endParaRPr/>
          </a:p>
        </p:txBody>
      </p:sp>
      <p:sp>
        <p:nvSpPr>
          <p:cNvPr id="3" name="Text Placeholder 2"/>
          <p:cNvSpPr>
            <a:spLocks noGrp="1"/>
          </p:cNvSpPr>
          <p:nvPr>
            <p:ph type="body" idx="1"/>
          </p:nvPr>
        </p:nvSpPr>
        <p:spPr bwMode="auto">
          <a:xfrm>
            <a:off x="1295401" y="2556932"/>
            <a:ext cx="9601196" cy="3318936"/>
          </a:xfrm>
          <a:prstGeom prst="rect">
            <a:avLst/>
          </a:prstGeom>
        </p:spPr>
        <p:txBody>
          <a:bodyPr vert="horz" lIns="91440" tIns="45720" rIns="91440" bIns="45720" rtlCol="0" anchor="t">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Date Placeholder 3"/>
          <p:cNvSpPr>
            <a:spLocks noGrp="1"/>
          </p:cNvSpPr>
          <p:nvPr>
            <p:ph type="dt" sz="half" idx="2"/>
          </p:nvPr>
        </p:nvSpPr>
        <p:spPr bwMode="auto">
          <a:xfrm>
            <a:off x="8677501" y="5969000"/>
            <a:ext cx="1600200" cy="279400"/>
          </a:xfrm>
          <a:prstGeom prst="rect">
            <a:avLst/>
          </a:prstGeom>
        </p:spPr>
        <p:txBody>
          <a:bodyPr vert="horz" lIns="91440" tIns="45720" rIns="91440" bIns="45720" rtlCol="0" anchor="ctr"/>
          <a:lstStyle>
            <a:lvl1pPr algn="r">
              <a:defRPr sz="1000" b="0" i="0">
                <a:solidFill>
                  <a:schemeClr val="tx1"/>
                </a:solidFill>
                <a:latin typeface="+mn-lt"/>
              </a:defRPr>
            </a:lvl1pPr>
          </a:lstStyle>
          <a:p>
            <a:pPr>
              <a:defRPr/>
            </a:pPr>
            <a:fld id="{BAEE8276-2F9B-4A33-8D59-FE9869145276}" type="datetimeFigureOut">
              <a:rPr lang="en-IN"/>
              <a:t>17-10-2024</a:t>
            </a:fld>
            <a:endParaRPr lang="en-IN"/>
          </a:p>
        </p:txBody>
      </p:sp>
      <p:sp>
        <p:nvSpPr>
          <p:cNvPr id="5" name="Footer Placeholder 4"/>
          <p:cNvSpPr>
            <a:spLocks noGrp="1"/>
          </p:cNvSpPr>
          <p:nvPr>
            <p:ph type="ftr" sz="quarter" idx="3"/>
          </p:nvPr>
        </p:nvSpPr>
        <p:spPr bwMode="auto">
          <a:xfrm>
            <a:off x="1295401" y="5969000"/>
            <a:ext cx="7305900" cy="279400"/>
          </a:xfrm>
          <a:prstGeom prst="rect">
            <a:avLst/>
          </a:prstGeom>
        </p:spPr>
        <p:txBody>
          <a:bodyPr vert="horz" lIns="91440" tIns="45720" rIns="91440" bIns="45720" rtlCol="0" anchor="ctr"/>
          <a:lstStyle>
            <a:lvl1pPr algn="l">
              <a:defRPr sz="1000" b="0" i="0">
                <a:solidFill>
                  <a:schemeClr val="tx1"/>
                </a:solidFill>
                <a:latin typeface="+mn-lt"/>
              </a:defRPr>
            </a:lvl1pPr>
          </a:lstStyle>
          <a:p>
            <a:pPr>
              <a:defRPr/>
            </a:pPr>
            <a:endParaRPr lang="en-IN"/>
          </a:p>
        </p:txBody>
      </p:sp>
      <p:sp>
        <p:nvSpPr>
          <p:cNvPr id="6" name="Slide Number Placeholder 5"/>
          <p:cNvSpPr>
            <a:spLocks noGrp="1"/>
          </p:cNvSpPr>
          <p:nvPr>
            <p:ph type="sldNum" sz="quarter" idx="4"/>
          </p:nvPr>
        </p:nvSpPr>
        <p:spPr bwMode="auto">
          <a:xfrm>
            <a:off x="10353901" y="5969000"/>
            <a:ext cx="542697" cy="279400"/>
          </a:xfrm>
          <a:prstGeom prst="rect">
            <a:avLst/>
          </a:prstGeom>
        </p:spPr>
        <p:txBody>
          <a:bodyPr vert="horz" lIns="91440" tIns="45720" rIns="91440" bIns="45720" rtlCol="0" anchor="ctr"/>
          <a:lstStyle>
            <a:lvl1pPr algn="r">
              <a:defRPr sz="1000" b="0" i="0">
                <a:solidFill>
                  <a:schemeClr val="tx1"/>
                </a:solidFill>
                <a:latin typeface="+mn-lt"/>
              </a:defRPr>
            </a:lvl1pPr>
          </a:lstStyle>
          <a:p>
            <a:pPr>
              <a:defRPr/>
            </a:pPr>
            <a:fld id="{CB217FC7-B94D-4018-BC9B-588EE9B383CB}" type="slidenum">
              <a:rPr lang="en-IN"/>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ctr" defTabSz="457200">
        <a:spcBef>
          <a:spcPts val="0"/>
        </a:spcBef>
        <a:buNone/>
        <a:defRPr sz="4400" cap="none">
          <a:ln w="3175" cmpd="sng">
            <a:noFill/>
          </a:ln>
          <a:solidFill>
            <a:schemeClr val="tx1">
              <a:lumMod val="85000"/>
              <a:lumOff val="15000"/>
            </a:schemeClr>
          </a:solidFill>
          <a:latin typeface="+mj-lt"/>
          <a:ea typeface="+mj-ea"/>
          <a:cs typeface="+mj-c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p:titleStyle>
    <p:bodyStyle>
      <a:lvl1pPr marL="285750" indent="-285750" algn="l" defTabSz="457200">
        <a:spcBef>
          <a:spcPts val="0"/>
        </a:spcBef>
        <a:spcAft>
          <a:spcPts val="600"/>
        </a:spcAft>
        <a:buClr>
          <a:schemeClr val="accent1"/>
        </a:buClr>
        <a:buSzPct val="115000"/>
        <a:buFont typeface="Arial"/>
        <a:buChar char="•"/>
        <a:defRPr sz="2400" cap="none">
          <a:solidFill>
            <a:schemeClr val="tx1">
              <a:lumMod val="85000"/>
              <a:lumOff val="15000"/>
            </a:schemeClr>
          </a:solidFill>
          <a:latin typeface="+mn-lt"/>
          <a:ea typeface="+mn-ea"/>
          <a:cs typeface="+mn-cs"/>
        </a:defRPr>
      </a:lvl1pPr>
      <a:lvl2pPr marL="742950" indent="-285750" algn="l" defTabSz="457200">
        <a:spcBef>
          <a:spcPts val="0"/>
        </a:spcBef>
        <a:spcAft>
          <a:spcPts val="600"/>
        </a:spcAft>
        <a:buClr>
          <a:schemeClr val="accent1"/>
        </a:buClr>
        <a:buSzPct val="115000"/>
        <a:buFont typeface="Arial"/>
        <a:buChar char="•"/>
        <a:defRPr sz="2000" cap="none">
          <a:solidFill>
            <a:schemeClr val="tx1">
              <a:lumMod val="85000"/>
              <a:lumOff val="15000"/>
            </a:schemeClr>
          </a:solidFill>
          <a:latin typeface="+mn-lt"/>
          <a:ea typeface="+mn-ea"/>
          <a:cs typeface="+mn-cs"/>
        </a:defRPr>
      </a:lvl2pPr>
      <a:lvl3pPr marL="1200150" indent="-285750" algn="l" defTabSz="457200">
        <a:spcBef>
          <a:spcPts val="0"/>
        </a:spcBef>
        <a:spcAft>
          <a:spcPts val="600"/>
        </a:spcAft>
        <a:buClr>
          <a:schemeClr val="accent1"/>
        </a:buClr>
        <a:buSzPct val="115000"/>
        <a:buFont typeface="Arial"/>
        <a:buChar char="•"/>
        <a:defRPr sz="1800" cap="none">
          <a:solidFill>
            <a:schemeClr val="tx1">
              <a:lumMod val="85000"/>
              <a:lumOff val="15000"/>
            </a:schemeClr>
          </a:solidFill>
          <a:latin typeface="+mn-lt"/>
          <a:ea typeface="+mn-ea"/>
          <a:cs typeface="+mn-cs"/>
        </a:defRPr>
      </a:lvl3pPr>
      <a:lvl4pPr marL="1543050" indent="-171450" algn="l" defTabSz="457200">
        <a:spcBef>
          <a:spcPts val="0"/>
        </a:spcBef>
        <a:spcAft>
          <a:spcPts val="600"/>
        </a:spcAft>
        <a:buClr>
          <a:schemeClr val="accent1"/>
        </a:buClr>
        <a:buSzPct val="115000"/>
        <a:buFont typeface="Arial"/>
        <a:buChar char="•"/>
        <a:defRPr sz="1600" cap="none">
          <a:solidFill>
            <a:schemeClr val="tx1">
              <a:lumMod val="85000"/>
              <a:lumOff val="15000"/>
            </a:schemeClr>
          </a:solidFill>
          <a:latin typeface="+mn-lt"/>
          <a:ea typeface="+mn-ea"/>
          <a:cs typeface="+mn-cs"/>
        </a:defRPr>
      </a:lvl4pPr>
      <a:lvl5pPr marL="2000250" indent="-171450" algn="l" defTabSz="457200">
        <a:spcBef>
          <a:spcPts val="0"/>
        </a:spcBef>
        <a:spcAft>
          <a:spcPts val="600"/>
        </a:spcAft>
        <a:buClr>
          <a:schemeClr val="accent1"/>
        </a:buClr>
        <a:buSzPct val="115000"/>
        <a:buFont typeface="Arial"/>
        <a:buChar char="•"/>
        <a:defRPr sz="1400" cap="none">
          <a:solidFill>
            <a:schemeClr val="tx1">
              <a:lumMod val="85000"/>
              <a:lumOff val="15000"/>
            </a:schemeClr>
          </a:solidFill>
          <a:latin typeface="+mn-lt"/>
          <a:ea typeface="+mn-ea"/>
          <a:cs typeface="+mn-cs"/>
        </a:defRPr>
      </a:lvl5pPr>
      <a:lvl6pPr marL="2514600" indent="-228600" algn="l" defTabSz="457200">
        <a:spcBef>
          <a:spcPts val="0"/>
        </a:spcBef>
        <a:spcAft>
          <a:spcPts val="600"/>
        </a:spcAft>
        <a:buClr>
          <a:schemeClr val="accent1"/>
        </a:buClr>
        <a:buSzPct val="115000"/>
        <a:buFont typeface="Arial"/>
        <a:buChar char="•"/>
        <a:defRPr sz="1400" cap="none">
          <a:solidFill>
            <a:schemeClr val="tx1">
              <a:lumMod val="85000"/>
              <a:lumOff val="15000"/>
            </a:schemeClr>
          </a:solidFill>
          <a:latin typeface="+mn-lt"/>
          <a:ea typeface="+mn-ea"/>
          <a:cs typeface="+mn-cs"/>
        </a:defRPr>
      </a:lvl6pPr>
      <a:lvl7pPr marL="2971800" indent="-228600" algn="l" defTabSz="457200">
        <a:spcBef>
          <a:spcPts val="0"/>
        </a:spcBef>
        <a:spcAft>
          <a:spcPts val="600"/>
        </a:spcAft>
        <a:buClr>
          <a:schemeClr val="accent1"/>
        </a:buClr>
        <a:buSzPct val="115000"/>
        <a:buFont typeface="Arial"/>
        <a:buChar char="•"/>
        <a:defRPr sz="1400" cap="none">
          <a:solidFill>
            <a:schemeClr val="tx1">
              <a:lumMod val="85000"/>
              <a:lumOff val="15000"/>
            </a:schemeClr>
          </a:solidFill>
          <a:latin typeface="+mn-lt"/>
          <a:ea typeface="+mn-ea"/>
          <a:cs typeface="+mn-cs"/>
        </a:defRPr>
      </a:lvl7pPr>
      <a:lvl8pPr marL="3429000" indent="-228600" algn="l" defTabSz="457200">
        <a:spcBef>
          <a:spcPts val="0"/>
        </a:spcBef>
        <a:spcAft>
          <a:spcPts val="600"/>
        </a:spcAft>
        <a:buClr>
          <a:schemeClr val="accent1"/>
        </a:buClr>
        <a:buSzPct val="115000"/>
        <a:buFont typeface="Arial"/>
        <a:buChar char="•"/>
        <a:defRPr sz="1400" cap="none">
          <a:solidFill>
            <a:schemeClr val="tx1">
              <a:lumMod val="85000"/>
              <a:lumOff val="15000"/>
            </a:schemeClr>
          </a:solidFill>
          <a:latin typeface="+mn-lt"/>
          <a:ea typeface="+mn-ea"/>
          <a:cs typeface="+mn-cs"/>
        </a:defRPr>
      </a:lvl8pPr>
      <a:lvl9pPr marL="3886200" indent="-228600" algn="l" defTabSz="457200">
        <a:spcBef>
          <a:spcPts val="0"/>
        </a:spcBef>
        <a:spcAft>
          <a:spcPts val="600"/>
        </a:spcAft>
        <a:buClr>
          <a:schemeClr val="accent1"/>
        </a:buClr>
        <a:buSzPct val="115000"/>
        <a:buFont typeface="Arial"/>
        <a:buChar char="•"/>
        <a:defRPr sz="1400" cap="none">
          <a:solidFill>
            <a:schemeClr val="tx1">
              <a:lumMod val="85000"/>
              <a:lumOff val="15000"/>
            </a:schemeClr>
          </a:solidFill>
          <a:latin typeface="+mn-lt"/>
          <a:ea typeface="+mn-ea"/>
          <a:cs typeface="+mn-cs"/>
        </a:defRPr>
      </a:lvl9pPr>
    </p:bodyStyle>
    <p:otherStyle>
      <a:defPPr>
        <a:defRPr lang="en-US"/>
      </a:defPPr>
      <a:lvl1pPr marL="0" algn="l"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12.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13.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14.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15.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16.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17.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18.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19.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20.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21.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22.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23.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24.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25.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26.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27.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28.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29.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hyperlink" Target="http://www.google.com/" TargetMode="External"/><Relationship Id="rId4" Type="http://schemas.openxmlformats.org/officeDocument/2006/relationships/hyperlink" Target="http://www.w3school.com/" TargetMode="External"/><Relationship Id="rId5" Type="http://schemas.openxmlformats.org/officeDocument/2006/relationships/hyperlink" Target="http://www.stackoverflow.com/" TargetMode="External"/><Relationship Id="rId6" Type="http://schemas.openxmlformats.org/officeDocument/2006/relationships/hyperlink" Target="https://www.geeksforgeeks.org/" TargetMode="External"/><Relationship Id="rId7" Type="http://schemas.openxmlformats.org/officeDocument/2006/relationships/hyperlink" Target="https://edu.anarcho-copy.org/Programming Languages/Node/Pro MERN Stack, 2nd Edition.pdf" TargetMode="External"/><Relationship Id="rId8" Type="http://schemas.openxmlformats.org/officeDocument/2006/relationships/hyperlink" Target="https://web.archive.org/web/20180219235500id_/http://dl.farinsoft.ir:80/ebooks/Pro-MERN-Stack-Development-Express.pdf" TargetMode="External"/></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lum/>
          </a:blip>
          <a:srcRect l="7627" t="0" r="7626" b="0"/>
          <a:stretch/>
        </a:blipFill>
      </p:bgPr>
    </p:bg>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a:xfrm>
            <a:off x="2530473" y="1690156"/>
            <a:ext cx="6815669" cy="1515533"/>
          </a:xfrm>
        </p:spPr>
        <p:txBody>
          <a:bodyPr/>
          <a:lstStyle/>
          <a:p>
            <a:pPr>
              <a:defRPr/>
            </a:pPr>
            <a:r>
              <a:rPr lang="en-IN" sz="4800" b="1" u="sng">
                <a:solidFill>
                  <a:schemeClr val="accent3"/>
                </a:solidFill>
                <a:latin typeface="Calisto MT"/>
              </a:rPr>
              <a:t>Hire</a:t>
            </a:r>
            <a:r>
              <a:rPr lang="en-IN" sz="4800" b="1" u="sng">
                <a:solidFill>
                  <a:schemeClr val="tx1"/>
                </a:solidFill>
                <a:latin typeface="Calisto MT"/>
              </a:rPr>
              <a:t>Link - Job Portal</a:t>
            </a:r>
            <a:endParaRPr/>
          </a:p>
        </p:txBody>
      </p:sp>
      <p:sp>
        <p:nvSpPr>
          <p:cNvPr id="3" name="Subtitle 2"/>
          <p:cNvSpPr>
            <a:spLocks noGrp="1"/>
          </p:cNvSpPr>
          <p:nvPr>
            <p:ph type="subTitle" idx="1"/>
          </p:nvPr>
        </p:nvSpPr>
        <p:spPr bwMode="auto">
          <a:xfrm>
            <a:off x="2768598" y="3714747"/>
            <a:ext cx="6815669" cy="1320802"/>
          </a:xfrm>
        </p:spPr>
        <p:txBody>
          <a:bodyPr>
            <a:normAutofit/>
          </a:bodyPr>
          <a:lstStyle/>
          <a:p>
            <a:pPr>
              <a:defRPr/>
            </a:pPr>
            <a:r>
              <a:rPr lang="en-IN" sz="1800" b="1"/>
              <a:t>Karan Parmar ( E NO. - 22032211123)</a:t>
            </a:r>
            <a:endParaRPr/>
          </a:p>
          <a:p>
            <a:pPr>
              <a:defRPr/>
            </a:pPr>
            <a:r>
              <a:rPr lang="en-IN" sz="1800" b="1"/>
              <a:t>Mihir Prajapati ( E NO. - 22032211205)</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extBox 1"/>
          <p:cNvSpPr txBox="1"/>
          <p:nvPr/>
        </p:nvSpPr>
        <p:spPr bwMode="auto">
          <a:xfrm>
            <a:off x="4533899" y="526744"/>
            <a:ext cx="3286125" cy="523220"/>
          </a:xfrm>
          <a:prstGeom prst="rect">
            <a:avLst/>
          </a:prstGeom>
          <a:solidFill>
            <a:schemeClr val="tx1"/>
          </a:solidFill>
          <a:effectLst>
            <a:reflection blurRad="6350" stA="50000" endA="300" endPos="55000" dir="5400000" sy="-100000" algn="bl" rotWithShape="0"/>
          </a:effectLst>
        </p:spPr>
        <p:txBody>
          <a:bodyPr wrap="square" rtlCol="0">
            <a:spAutoFit/>
          </a:bodyPr>
          <a:lstStyle/>
          <a:p>
            <a:pPr>
              <a:defRPr/>
            </a:pPr>
            <a:r>
              <a:rPr lang="en-IN" sz="2800" b="1" u="sng">
                <a:solidFill>
                  <a:schemeClr val="bg1"/>
                </a:solidFill>
              </a:rPr>
              <a:t>Flow chart (User)</a:t>
            </a:r>
            <a:endParaRPr/>
          </a:p>
        </p:txBody>
      </p:sp>
      <p:sp>
        <p:nvSpPr>
          <p:cNvPr id="3" name="Rounded Rectangle 2"/>
          <p:cNvSpPr/>
          <p:nvPr/>
        </p:nvSpPr>
        <p:spPr bwMode="auto">
          <a:xfrm>
            <a:off x="4897117" y="2403624"/>
            <a:ext cx="1952625" cy="381000"/>
          </a:xfrm>
          <a:prstGeom prst="round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b="1">
                <a:solidFill>
                  <a:schemeClr val="tx1"/>
                </a:solidFill>
              </a:rPr>
              <a:t>Apply Job</a:t>
            </a:r>
            <a:endParaRPr/>
          </a:p>
        </p:txBody>
      </p:sp>
      <p:sp>
        <p:nvSpPr>
          <p:cNvPr id="25" name="Rounded Rectangle 24"/>
          <p:cNvSpPr/>
          <p:nvPr/>
        </p:nvSpPr>
        <p:spPr bwMode="auto">
          <a:xfrm>
            <a:off x="4897115" y="3923781"/>
            <a:ext cx="1952625" cy="381000"/>
          </a:xfrm>
          <a:prstGeom prst="roundRect">
            <a:avLst>
              <a:gd name="adj" fmla="val 460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b="1">
                <a:solidFill>
                  <a:schemeClr val="tx1"/>
                </a:solidFill>
              </a:rPr>
              <a:t>end</a:t>
            </a:r>
            <a:endParaRPr/>
          </a:p>
        </p:txBody>
      </p:sp>
      <p:cxnSp>
        <p:nvCxnSpPr>
          <p:cNvPr id="10" name="Straight Arrow Connector 9"/>
          <p:cNvCxnSpPr>
            <a:cxnSpLocks/>
          </p:cNvCxnSpPr>
          <p:nvPr/>
        </p:nvCxnSpPr>
        <p:spPr bwMode="auto">
          <a:xfrm>
            <a:off x="5907719" y="2784624"/>
            <a:ext cx="0" cy="31704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p:cNvCxnSpPr>
          <p:nvPr/>
        </p:nvCxnSpPr>
        <p:spPr bwMode="auto">
          <a:xfrm>
            <a:off x="5916929" y="2024545"/>
            <a:ext cx="0" cy="31704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 name="Flowchart: Data 3"/>
          <p:cNvSpPr/>
          <p:nvPr/>
        </p:nvSpPr>
        <p:spPr bwMode="auto">
          <a:xfrm>
            <a:off x="4716779" y="1501325"/>
            <a:ext cx="2400300" cy="52322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b="1">
                <a:solidFill>
                  <a:schemeClr val="tx1"/>
                </a:solidFill>
              </a:rPr>
              <a:t>Login</a:t>
            </a:r>
            <a:endParaRPr/>
          </a:p>
        </p:txBody>
      </p:sp>
      <p:sp>
        <p:nvSpPr>
          <p:cNvPr id="5" name="Rounded Rectangle 2"/>
          <p:cNvSpPr/>
          <p:nvPr/>
        </p:nvSpPr>
        <p:spPr bwMode="auto">
          <a:xfrm>
            <a:off x="4897116" y="3163702"/>
            <a:ext cx="1952625" cy="381000"/>
          </a:xfrm>
          <a:prstGeom prst="round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b="1">
                <a:solidFill>
                  <a:schemeClr val="tx1"/>
                </a:solidFill>
              </a:rPr>
              <a:t>Manage Profile</a:t>
            </a:r>
            <a:endParaRPr/>
          </a:p>
        </p:txBody>
      </p:sp>
      <p:cxnSp>
        <p:nvCxnSpPr>
          <p:cNvPr id="6" name="Straight Arrow Connector 5"/>
          <p:cNvCxnSpPr>
            <a:cxnSpLocks/>
          </p:cNvCxnSpPr>
          <p:nvPr/>
        </p:nvCxnSpPr>
        <p:spPr bwMode="auto">
          <a:xfrm>
            <a:off x="5916929" y="3544703"/>
            <a:ext cx="0" cy="31704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p:cNvCxnSpPr>
            <a:cxnSpLocks/>
          </p:cNvCxnSpPr>
          <p:nvPr/>
        </p:nvCxnSpPr>
        <p:spPr bwMode="auto">
          <a:xfrm>
            <a:off x="7820024" y="1501325"/>
            <a:ext cx="0" cy="2622806"/>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9" name="Straight Arrow Connector 8"/>
          <p:cNvCxnSpPr>
            <a:cxnSpLocks/>
          </p:cNvCxnSpPr>
          <p:nvPr/>
        </p:nvCxnSpPr>
        <p:spPr bwMode="auto">
          <a:xfrm flipH="1">
            <a:off x="6849740" y="4114282"/>
            <a:ext cx="97028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pSp>
        <p:nvGrpSpPr>
          <p:cNvPr id="1143555403" name="Group 1143555402"/>
          <p:cNvGrpSpPr/>
          <p:nvPr/>
        </p:nvGrpSpPr>
        <p:grpSpPr bwMode="auto">
          <a:xfrm>
            <a:off x="927277" y="2783796"/>
            <a:ext cx="10612752" cy="2399067"/>
            <a:chOff x="-49158" y="-25107"/>
            <a:chExt cx="10612752" cy="2399067"/>
          </a:xfrm>
        </p:grpSpPr>
        <p:sp>
          <p:nvSpPr>
            <p:cNvPr id="134317715" name="Rectangle 134317714"/>
            <p:cNvSpPr/>
            <p:nvPr/>
          </p:nvSpPr>
          <p:spPr bwMode="auto">
            <a:xfrm>
              <a:off x="-49158" y="1041352"/>
              <a:ext cx="2255092" cy="523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a:p>
          </p:txBody>
        </p:sp>
        <p:sp>
          <p:nvSpPr>
            <p:cNvPr id="1796044119" name="Rectangle 1796044118"/>
            <p:cNvSpPr/>
            <p:nvPr/>
          </p:nvSpPr>
          <p:spPr bwMode="auto">
            <a:xfrm>
              <a:off x="8280038" y="1041349"/>
              <a:ext cx="2283556" cy="435662"/>
            </a:xfrm>
            <a:prstGeom prst="rect">
              <a:avLst/>
            </a:prstGeom>
          </p:spPr>
          <p:style>
            <a:lnRef idx="2">
              <a:schemeClr val="accent1">
                <a:shade val="50000"/>
              </a:schemeClr>
            </a:lnRef>
            <a:fillRef idx="1">
              <a:schemeClr val="accent1"/>
            </a:fillRef>
            <a:effectRef idx="0">
              <a:schemeClr val="accent1"/>
            </a:effectRef>
            <a:fontRef idx="minor">
              <a:schemeClr val="lt1"/>
            </a:fontRef>
          </p:style>
        </p:sp>
        <p:sp>
          <p:nvSpPr>
            <p:cNvPr id="853796086" name="Oval 853796085"/>
            <p:cNvSpPr/>
            <p:nvPr/>
          </p:nvSpPr>
          <p:spPr bwMode="auto">
            <a:xfrm>
              <a:off x="3968749" y="-25107"/>
              <a:ext cx="2432646" cy="2399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a:p>
          </p:txBody>
        </p:sp>
        <p:sp>
          <p:nvSpPr>
            <p:cNvPr id="1586498830" name="TextBox 1586498829"/>
            <p:cNvSpPr txBox="1"/>
            <p:nvPr/>
          </p:nvSpPr>
          <p:spPr bwMode="auto">
            <a:xfrm>
              <a:off x="376595" y="1082355"/>
              <a:ext cx="1756420" cy="409728"/>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defRPr/>
              </a:pPr>
              <a:r>
                <a:rPr lang="en-IN" sz="2200" b="1"/>
                <a:t>Recruiter</a:t>
              </a:r>
              <a:endParaRPr sz="2400"/>
            </a:p>
          </p:txBody>
        </p:sp>
        <p:sp>
          <p:nvSpPr>
            <p:cNvPr id="700963489" name="TextBox 700963488"/>
            <p:cNvSpPr txBox="1"/>
            <p:nvPr/>
          </p:nvSpPr>
          <p:spPr bwMode="auto">
            <a:xfrm>
              <a:off x="9033201" y="1073680"/>
              <a:ext cx="1145377" cy="42707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defRPr/>
              </a:pPr>
              <a:r>
                <a:rPr lang="en-IN" sz="2200" b="1"/>
                <a:t>User</a:t>
              </a:r>
              <a:endParaRPr sz="2400"/>
            </a:p>
          </p:txBody>
        </p:sp>
        <p:grpSp>
          <p:nvGrpSpPr>
            <p:cNvPr id="98089343" name="Group 98089342"/>
            <p:cNvGrpSpPr/>
            <p:nvPr/>
          </p:nvGrpSpPr>
          <p:grpSpPr bwMode="auto">
            <a:xfrm>
              <a:off x="2184876" y="1130646"/>
              <a:ext cx="1804672" cy="273709"/>
              <a:chOff x="-233760" y="483948"/>
              <a:chExt cx="1804672" cy="273709"/>
            </a:xfrm>
          </p:grpSpPr>
          <p:cxnSp>
            <p:nvCxnSpPr>
              <p:cNvPr id="740868199" name="Straight Arrow Connector 8"/>
              <p:cNvCxnSpPr>
                <a:cxnSpLocks/>
              </p:cNvCxnSpPr>
              <p:nvPr/>
            </p:nvCxnSpPr>
            <p:spPr bwMode="auto">
              <a:xfrm flipH="1" flipV="1">
                <a:off x="-233760" y="715784"/>
                <a:ext cx="1804672" cy="4187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04282315" name="Straight Arrow Connector 8"/>
              <p:cNvCxnSpPr>
                <a:cxnSpLocks/>
              </p:cNvCxnSpPr>
              <p:nvPr/>
            </p:nvCxnSpPr>
            <p:spPr bwMode="auto">
              <a:xfrm flipV="1">
                <a:off x="-233760" y="483948"/>
                <a:ext cx="1770452" cy="67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83357044" name="Group 883357043"/>
            <p:cNvGrpSpPr/>
            <p:nvPr/>
          </p:nvGrpSpPr>
          <p:grpSpPr bwMode="auto">
            <a:xfrm>
              <a:off x="6401394" y="1140475"/>
              <a:ext cx="2026927" cy="254986"/>
              <a:chOff x="-113967" y="479124"/>
              <a:chExt cx="2026927" cy="254986"/>
            </a:xfrm>
          </p:grpSpPr>
          <p:cxnSp>
            <p:nvCxnSpPr>
              <p:cNvPr id="1240939370" name="Straight Arrow Connector 8"/>
              <p:cNvCxnSpPr>
                <a:cxnSpLocks/>
              </p:cNvCxnSpPr>
              <p:nvPr/>
            </p:nvCxnSpPr>
            <p:spPr bwMode="auto">
              <a:xfrm flipH="1" flipV="1">
                <a:off x="-113967" y="701131"/>
                <a:ext cx="2026927" cy="329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66280073" name="Straight Arrow Connector 8"/>
              <p:cNvCxnSpPr>
                <a:cxnSpLocks/>
              </p:cNvCxnSpPr>
              <p:nvPr/>
            </p:nvCxnSpPr>
            <p:spPr bwMode="auto">
              <a:xfrm>
                <a:off x="-86779" y="479124"/>
                <a:ext cx="185145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77766199" name="TextBox 377766198"/>
            <p:cNvSpPr txBox="1"/>
            <p:nvPr/>
          </p:nvSpPr>
          <p:spPr bwMode="auto">
            <a:xfrm>
              <a:off x="2590948" y="816498"/>
              <a:ext cx="824546" cy="36611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defRPr/>
              </a:pPr>
              <a:r>
                <a:rPr lang="en-IN"/>
                <a:t>request</a:t>
              </a:r>
              <a:endParaRPr/>
            </a:p>
          </p:txBody>
        </p:sp>
        <p:sp>
          <p:nvSpPr>
            <p:cNvPr id="2005885393" name="TextBox 2005885392"/>
            <p:cNvSpPr txBox="1"/>
            <p:nvPr/>
          </p:nvSpPr>
          <p:spPr bwMode="auto">
            <a:xfrm>
              <a:off x="2560173" y="1385632"/>
              <a:ext cx="967311" cy="36611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defRPr/>
              </a:pPr>
              <a:r>
                <a:rPr lang="en-IN"/>
                <a:t>response</a:t>
              </a:r>
              <a:endParaRPr/>
            </a:p>
          </p:txBody>
        </p:sp>
        <p:sp>
          <p:nvSpPr>
            <p:cNvPr id="1035364560" name="TextBox 1035364559"/>
            <p:cNvSpPr txBox="1"/>
            <p:nvPr/>
          </p:nvSpPr>
          <p:spPr bwMode="auto">
            <a:xfrm>
              <a:off x="4884615" y="909870"/>
              <a:ext cx="518609" cy="427079"/>
            </a:xfrm>
            <a:prstGeom prst="rect">
              <a:avLst/>
            </a:prstGeom>
            <a:noFill/>
          </p:spPr>
          <p:txBody>
            <a:bodyPr vertOverflow="overflow" horzOverflow="overflow" vert="horz" wrap="square" lIns="91440" tIns="45720" rIns="91440" bIns="45720" numCol="1" spcCol="0" rtlCol="0" fromWordArt="0" anchor="b" anchorCtr="0" forceAA="0" compatLnSpc="0">
              <a:spAutoFit/>
            </a:bodyPr>
            <a:lstStyle/>
            <a:p>
              <a:pPr>
                <a:defRPr/>
              </a:pPr>
              <a:r>
                <a:rPr lang="en-IN" sz="2200" b="1"/>
                <a:t>0.0</a:t>
              </a:r>
              <a:endParaRPr sz="2200" b="1"/>
            </a:p>
          </p:txBody>
        </p:sp>
        <p:sp>
          <p:nvSpPr>
            <p:cNvPr id="578142131" name="TextBox 578142130"/>
            <p:cNvSpPr txBox="1"/>
            <p:nvPr/>
          </p:nvSpPr>
          <p:spPr bwMode="auto">
            <a:xfrm>
              <a:off x="4502522" y="1245549"/>
              <a:ext cx="1522020" cy="427079"/>
            </a:xfrm>
            <a:prstGeom prst="rect">
              <a:avLst/>
            </a:prstGeom>
            <a:noFill/>
          </p:spPr>
          <p:txBody>
            <a:bodyPr vertOverflow="overflow" horzOverflow="overflow" vert="horz" wrap="square" lIns="91440" tIns="45720" rIns="91440" bIns="45720" numCol="1" spcCol="0" rtlCol="0" fromWordArt="0" anchor="b" anchorCtr="0" forceAA="0" compatLnSpc="0">
              <a:spAutoFit/>
            </a:bodyPr>
            <a:lstStyle/>
            <a:p>
              <a:pPr>
                <a:defRPr/>
              </a:pPr>
              <a:r>
                <a:rPr lang="en-IN" sz="2200" b="1"/>
                <a:t>Job Portal</a:t>
              </a:r>
              <a:endParaRPr sz="2200" b="1"/>
            </a:p>
          </p:txBody>
        </p:sp>
      </p:grpSp>
      <p:sp>
        <p:nvSpPr>
          <p:cNvPr id="18" name="TextBox 17"/>
          <p:cNvSpPr txBox="1"/>
          <p:nvPr/>
        </p:nvSpPr>
        <p:spPr bwMode="auto">
          <a:xfrm>
            <a:off x="7660215" y="4215913"/>
            <a:ext cx="967311" cy="36611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defRPr/>
            </a:pPr>
            <a:r>
              <a:rPr lang="en-IN"/>
              <a:t>response</a:t>
            </a:r>
            <a:endParaRPr/>
          </a:p>
        </p:txBody>
      </p:sp>
      <p:sp>
        <p:nvSpPr>
          <p:cNvPr id="24" name="Title 23"/>
          <p:cNvSpPr txBox="1">
            <a:spLocks noGrp="1"/>
          </p:cNvSpPr>
          <p:nvPr>
            <p:ph type="title"/>
          </p:nvPr>
        </p:nvSpPr>
        <p:spPr bwMode="auto">
          <a:xfrm>
            <a:off x="1295400" y="982663"/>
            <a:ext cx="9601200" cy="1303337"/>
          </a:xfrm>
          <a:prstGeom prst="rect">
            <a:avLst/>
          </a:prstGeom>
          <a:noFill/>
        </p:spPr>
        <p:txBody>
          <a:bodyPr vertOverflow="overflow" horzOverflow="overflow" vert="horz" wrap="none" lIns="91440" tIns="45720" rIns="91440" bIns="45720" numCol="1" spcCol="0" rtlCol="0" fromWordArt="0" anchor="t" anchorCtr="0" forceAA="0" compatLnSpc="0">
            <a:spAutoFit/>
          </a:bodyPr>
          <a:lstStyle/>
          <a:p>
            <a:pPr>
              <a:defRPr/>
            </a:pPr>
            <a:r>
              <a:rPr lang="en-IN" b="1"/>
              <a:t>Context Level</a:t>
            </a:r>
            <a:endParaRPr b="1"/>
          </a:p>
        </p:txBody>
      </p:sp>
      <p:sp>
        <p:nvSpPr>
          <p:cNvPr id="1970811014" name="TextBox 1"/>
          <p:cNvSpPr txBox="1"/>
          <p:nvPr/>
        </p:nvSpPr>
        <p:spPr bwMode="auto">
          <a:xfrm>
            <a:off x="4533898" y="-22775"/>
            <a:ext cx="3197974" cy="518519"/>
          </a:xfrm>
          <a:prstGeom prst="rect">
            <a:avLst/>
          </a:prstGeom>
          <a:solidFill>
            <a:schemeClr val="tx1"/>
          </a:solidFill>
          <a:effectLst>
            <a:reflection blurRad="6350" stA="50000" endA="300" endPos="55000" dir="5400000" sy="-100000" algn="bl" rotWithShape="0"/>
          </a:effectLst>
        </p:spPr>
        <p:txBody>
          <a:bodyPr wrap="square" rtlCol="0">
            <a:spAutoFit/>
          </a:bodyPr>
          <a:lstStyle/>
          <a:p>
            <a:pPr>
              <a:defRPr/>
            </a:pPr>
            <a:r>
              <a:rPr lang="en-IN" sz="2800" b="1" u="sng">
                <a:solidFill>
                  <a:schemeClr val="bg1"/>
                </a:solidFill>
              </a:rPr>
              <a:t>Data Flow Diagram</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pSp>
        <p:nvGrpSpPr>
          <p:cNvPr id="885925362" name="Group 885925361"/>
          <p:cNvGrpSpPr/>
          <p:nvPr/>
        </p:nvGrpSpPr>
        <p:grpSpPr bwMode="auto">
          <a:xfrm>
            <a:off x="1178431" y="2454906"/>
            <a:ext cx="9835135" cy="3188850"/>
            <a:chOff x="0" y="0"/>
            <a:chExt cx="9835135" cy="3188850"/>
          </a:xfrm>
        </p:grpSpPr>
        <p:sp>
          <p:nvSpPr>
            <p:cNvPr id="840581896" name="Oval 840581895"/>
            <p:cNvSpPr/>
            <p:nvPr/>
          </p:nvSpPr>
          <p:spPr bwMode="auto">
            <a:xfrm>
              <a:off x="3965206" y="0"/>
              <a:ext cx="2283556" cy="1789521"/>
            </a:xfrm>
            <a:prstGeom prst="ellipse">
              <a:avLst/>
            </a:prstGeom>
          </p:spPr>
          <p:style>
            <a:lnRef idx="2">
              <a:schemeClr val="accent1">
                <a:shade val="50000"/>
              </a:schemeClr>
            </a:lnRef>
            <a:fillRef idx="1">
              <a:schemeClr val="accent1"/>
            </a:fillRef>
            <a:effectRef idx="0">
              <a:schemeClr val="accent1"/>
            </a:effectRef>
            <a:fontRef idx="minor">
              <a:schemeClr val="lt1"/>
            </a:fontRef>
          </p:style>
        </p:sp>
        <p:grpSp>
          <p:nvGrpSpPr>
            <p:cNvPr id="477388764" name="Group 477388763"/>
            <p:cNvGrpSpPr/>
            <p:nvPr/>
          </p:nvGrpSpPr>
          <p:grpSpPr bwMode="auto">
            <a:xfrm>
              <a:off x="0" y="608716"/>
              <a:ext cx="2283556" cy="538463"/>
              <a:chOff x="0" y="0"/>
              <a:chExt cx="2283556" cy="538463"/>
            </a:xfrm>
          </p:grpSpPr>
          <p:sp>
            <p:nvSpPr>
              <p:cNvPr id="258576491" name="Rectangle 258576490"/>
              <p:cNvSpPr/>
              <p:nvPr/>
            </p:nvSpPr>
            <p:spPr bwMode="auto">
              <a:xfrm>
                <a:off x="0" y="0"/>
                <a:ext cx="2283556" cy="538463"/>
              </a:xfrm>
              <a:prstGeom prst="rect">
                <a:avLst/>
              </a:prstGeom>
            </p:spPr>
            <p:style>
              <a:lnRef idx="2">
                <a:schemeClr val="accent1">
                  <a:shade val="50000"/>
                </a:schemeClr>
              </a:lnRef>
              <a:fillRef idx="1">
                <a:schemeClr val="accent1"/>
              </a:fillRef>
              <a:effectRef idx="0">
                <a:schemeClr val="accent1"/>
              </a:effectRef>
              <a:fontRef idx="minor">
                <a:schemeClr val="lt1"/>
              </a:fontRef>
            </p:style>
          </p:sp>
          <p:sp>
            <p:nvSpPr>
              <p:cNvPr id="1571375630" name="TextBox 1571375629"/>
              <p:cNvSpPr txBox="1"/>
              <p:nvPr/>
            </p:nvSpPr>
            <p:spPr bwMode="auto">
              <a:xfrm>
                <a:off x="565133" y="35525"/>
                <a:ext cx="1387114" cy="409728"/>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defRPr/>
                </a:pPr>
                <a:r>
                  <a:rPr lang="en-IN" sz="2200" b="1"/>
                  <a:t>Recruiter</a:t>
                </a:r>
                <a:endParaRPr sz="2400"/>
              </a:p>
            </p:txBody>
          </p:sp>
        </p:grpSp>
        <p:sp>
          <p:nvSpPr>
            <p:cNvPr id="397991401" name="TextBox 397991400"/>
            <p:cNvSpPr txBox="1"/>
            <p:nvPr/>
          </p:nvSpPr>
          <p:spPr bwMode="auto">
            <a:xfrm>
              <a:off x="8772322" y="648930"/>
              <a:ext cx="1062813" cy="409728"/>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defRPr/>
              </a:pPr>
              <a:r>
                <a:rPr lang="en-IN" sz="2200" b="1"/>
                <a:t>User</a:t>
              </a:r>
              <a:endParaRPr sz="2400"/>
            </a:p>
          </p:txBody>
        </p:sp>
        <p:cxnSp>
          <p:nvCxnSpPr>
            <p:cNvPr id="158040513" name="Straight Arrow Connector 8"/>
            <p:cNvCxnSpPr>
              <a:cxnSpLocks/>
            </p:cNvCxnSpPr>
            <p:nvPr/>
          </p:nvCxnSpPr>
          <p:spPr bwMode="auto">
            <a:xfrm flipH="1">
              <a:off x="2292257" y="981000"/>
              <a:ext cx="16455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22092838" name="Straight Arrow Connector 8"/>
            <p:cNvCxnSpPr>
              <a:cxnSpLocks/>
            </p:cNvCxnSpPr>
            <p:nvPr/>
          </p:nvCxnSpPr>
          <p:spPr bwMode="auto">
            <a:xfrm>
              <a:off x="2306365" y="645795"/>
              <a:ext cx="159787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22332079" name="Straight Arrow Connector 8"/>
            <p:cNvCxnSpPr>
              <a:cxnSpLocks/>
            </p:cNvCxnSpPr>
            <p:nvPr/>
          </p:nvCxnSpPr>
          <p:spPr bwMode="auto">
            <a:xfrm flipH="1">
              <a:off x="6243701" y="979436"/>
              <a:ext cx="1927166" cy="194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48198012" name="Straight Arrow Connector 8"/>
            <p:cNvCxnSpPr>
              <a:cxnSpLocks/>
            </p:cNvCxnSpPr>
            <p:nvPr/>
          </p:nvCxnSpPr>
          <p:spPr bwMode="auto">
            <a:xfrm flipV="1">
              <a:off x="6294600" y="644061"/>
              <a:ext cx="1915593" cy="457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45084174" name="TextBox 945084173"/>
            <p:cNvSpPr txBox="1"/>
            <p:nvPr/>
          </p:nvSpPr>
          <p:spPr bwMode="auto">
            <a:xfrm>
              <a:off x="3943118" y="491347"/>
              <a:ext cx="2351483" cy="764002"/>
            </a:xfrm>
            <a:prstGeom prst="rect">
              <a:avLst/>
            </a:prstGeom>
            <a:noFill/>
          </p:spPr>
          <p:txBody>
            <a:bodyPr vertOverflow="overflow" horzOverflow="overflow" vert="horz" wrap="square" lIns="91440" tIns="45720" rIns="91440" bIns="45720" numCol="1" spcCol="0" rtlCol="0" fromWordArt="0" anchor="b" anchorCtr="0" forceAA="0" compatLnSpc="0">
              <a:spAutoFit/>
            </a:bodyPr>
            <a:lstStyle/>
            <a:p>
              <a:pPr>
                <a:defRPr/>
              </a:pPr>
              <a:r>
                <a:rPr lang="en-IN" sz="2200" b="1"/>
                <a:t>	1.0  </a:t>
              </a:r>
              <a:endParaRPr/>
            </a:p>
            <a:p>
              <a:pPr>
                <a:defRPr/>
              </a:pPr>
              <a:r>
                <a:rPr lang="en-IN" sz="2200" b="1"/>
                <a:t>         Login</a:t>
              </a:r>
              <a:endParaRPr sz="2200" b="1"/>
            </a:p>
          </p:txBody>
        </p:sp>
        <p:sp>
          <p:nvSpPr>
            <p:cNvPr id="634867953" name="TextBox 634867952"/>
            <p:cNvSpPr txBox="1"/>
            <p:nvPr/>
          </p:nvSpPr>
          <p:spPr bwMode="auto">
            <a:xfrm>
              <a:off x="1412591" y="2836073"/>
              <a:ext cx="334338" cy="352777"/>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defRPr/>
              </a:pPr>
              <a:endParaRPr b="1"/>
            </a:p>
          </p:txBody>
        </p:sp>
        <p:sp>
          <p:nvSpPr>
            <p:cNvPr id="397426255" name="TextBox 397426254"/>
            <p:cNvSpPr txBox="1"/>
            <p:nvPr/>
          </p:nvSpPr>
          <p:spPr bwMode="auto">
            <a:xfrm>
              <a:off x="2591607" y="925301"/>
              <a:ext cx="1033589" cy="366908"/>
            </a:xfrm>
            <a:prstGeom prst="rect">
              <a:avLst/>
            </a:prstGeom>
            <a:noFill/>
          </p:spPr>
          <p:txBody>
            <a:bodyPr vertOverflow="overflow" horzOverflow="overflow" vert="horz" wrap="none" lIns="91440" tIns="45720" rIns="91440" bIns="45720" numCol="1" spcCol="0" rtlCol="0" fromWordArt="0" anchor="t" anchorCtr="0" forceAA="0" compatLnSpc="0">
              <a:spAutoFit/>
            </a:bodyPr>
            <a:lstStyle/>
            <a:p>
              <a:pPr>
                <a:defRPr/>
              </a:pPr>
              <a:r>
                <a:rPr lang="en-IN"/>
                <a:t>Response</a:t>
              </a:r>
              <a:endParaRPr/>
            </a:p>
          </p:txBody>
        </p:sp>
        <p:sp>
          <p:nvSpPr>
            <p:cNvPr id="849333515" name="TextBox 849333514"/>
            <p:cNvSpPr txBox="1"/>
            <p:nvPr/>
          </p:nvSpPr>
          <p:spPr bwMode="auto">
            <a:xfrm>
              <a:off x="6697463" y="949779"/>
              <a:ext cx="1033589" cy="366908"/>
            </a:xfrm>
            <a:prstGeom prst="rect">
              <a:avLst/>
            </a:prstGeom>
            <a:noFill/>
          </p:spPr>
          <p:txBody>
            <a:bodyPr vertOverflow="overflow" horzOverflow="overflow" vert="horz" wrap="none" lIns="91440" tIns="45720" rIns="91440" bIns="45720" numCol="1" spcCol="0" rtlCol="0" fromWordArt="0" anchor="t" anchorCtr="0" forceAA="0" compatLnSpc="0">
              <a:spAutoFit/>
            </a:bodyPr>
            <a:lstStyle/>
            <a:p>
              <a:pPr>
                <a:defRPr/>
              </a:pPr>
              <a:r>
                <a:rPr lang="en-IN"/>
                <a:t>Response</a:t>
              </a:r>
              <a:endParaRPr/>
            </a:p>
          </p:txBody>
        </p:sp>
        <p:sp>
          <p:nvSpPr>
            <p:cNvPr id="252472239" name="TextBox 252472238"/>
            <p:cNvSpPr txBox="1"/>
            <p:nvPr/>
          </p:nvSpPr>
          <p:spPr bwMode="auto">
            <a:xfrm>
              <a:off x="2306365" y="246606"/>
              <a:ext cx="1605193" cy="366908"/>
            </a:xfrm>
            <a:prstGeom prst="rect">
              <a:avLst/>
            </a:prstGeom>
            <a:noFill/>
          </p:spPr>
          <p:txBody>
            <a:bodyPr vertOverflow="overflow" horzOverflow="overflow" vert="horz" wrap="none" lIns="91440" tIns="45720" rIns="91440" bIns="45720" numCol="1" spcCol="0" rtlCol="0" fromWordArt="0" anchor="t" anchorCtr="0" forceAA="0" compatLnSpc="0">
              <a:spAutoFit/>
            </a:bodyPr>
            <a:lstStyle/>
            <a:p>
              <a:pPr>
                <a:defRPr/>
              </a:pPr>
              <a:r>
                <a:rPr lang="en-IN"/>
                <a:t>Request id/pass</a:t>
              </a:r>
              <a:endParaRPr/>
            </a:p>
          </p:txBody>
        </p:sp>
        <p:sp>
          <p:nvSpPr>
            <p:cNvPr id="824903912" name="TextBox 824903911"/>
            <p:cNvSpPr txBox="1"/>
            <p:nvPr/>
          </p:nvSpPr>
          <p:spPr bwMode="auto">
            <a:xfrm>
              <a:off x="6697463" y="47961"/>
              <a:ext cx="740694" cy="641820"/>
            </a:xfrm>
            <a:prstGeom prst="rect">
              <a:avLst/>
            </a:prstGeom>
            <a:noFill/>
          </p:spPr>
          <p:txBody>
            <a:bodyPr vertOverflow="overflow" horzOverflow="overflow" vert="horz" wrap="none" lIns="91440" tIns="45720" rIns="91440" bIns="45720" numCol="1" spcCol="0" rtlCol="0" fromWordArt="0" anchor="t" anchorCtr="0" forceAA="0" compatLnSpc="0">
              <a:spAutoFit/>
            </a:bodyPr>
            <a:lstStyle/>
            <a:p>
              <a:pPr>
                <a:defRPr/>
              </a:pPr>
              <a:r>
                <a:rPr lang="en-IN"/>
                <a:t>Login </a:t>
              </a:r>
              <a:endParaRPr/>
            </a:p>
            <a:p>
              <a:pPr>
                <a:defRPr/>
              </a:pPr>
              <a:r>
                <a:rPr lang="en-IN"/>
                <a:t>details</a:t>
              </a:r>
              <a:endParaRPr/>
            </a:p>
          </p:txBody>
        </p:sp>
      </p:grpSp>
      <p:grpSp>
        <p:nvGrpSpPr>
          <p:cNvPr id="1117078958" name="Group 1117078957"/>
          <p:cNvGrpSpPr/>
          <p:nvPr/>
        </p:nvGrpSpPr>
        <p:grpSpPr bwMode="auto">
          <a:xfrm>
            <a:off x="3078941" y="4244429"/>
            <a:ext cx="8813330" cy="1984683"/>
            <a:chOff x="0" y="0"/>
            <a:chExt cx="8813330" cy="1984683"/>
          </a:xfrm>
        </p:grpSpPr>
        <p:sp>
          <p:nvSpPr>
            <p:cNvPr id="779042882" name="TextBox 779042881"/>
            <p:cNvSpPr txBox="1"/>
            <p:nvPr/>
          </p:nvSpPr>
          <p:spPr bwMode="auto">
            <a:xfrm>
              <a:off x="2268688" y="0"/>
              <a:ext cx="184947" cy="366119"/>
            </a:xfrm>
            <a:prstGeom prst="rect">
              <a:avLst/>
            </a:prstGeom>
            <a:noFill/>
          </p:spPr>
          <p:txBody>
            <a:bodyPr vertOverflow="overflow" horzOverflow="overflow" vert="horz" wrap="none" lIns="91440" tIns="45720" rIns="91440" bIns="45720" numCol="1" spcCol="0" rtlCol="0" fromWordArt="0" anchor="t" anchorCtr="0" forceAA="0" compatLnSpc="0">
              <a:spAutoFit/>
            </a:bodyPr>
            <a:lstStyle/>
            <a:p>
              <a:pPr>
                <a:defRPr/>
              </a:pPr>
              <a:endParaRPr b="1"/>
            </a:p>
          </p:txBody>
        </p:sp>
        <p:sp>
          <p:nvSpPr>
            <p:cNvPr id="1494369239" name="Oval 1494369238"/>
            <p:cNvSpPr/>
            <p:nvPr/>
          </p:nvSpPr>
          <p:spPr bwMode="auto">
            <a:xfrm>
              <a:off x="2105212" y="315550"/>
              <a:ext cx="2161469" cy="1669133"/>
            </a:xfrm>
            <a:prstGeom prst="ellipse">
              <a:avLst/>
            </a:prstGeom>
          </p:spPr>
          <p:style>
            <a:lnRef idx="2">
              <a:schemeClr val="accent1">
                <a:shade val="50000"/>
              </a:schemeClr>
            </a:lnRef>
            <a:fillRef idx="1">
              <a:schemeClr val="accent1"/>
            </a:fillRef>
            <a:effectRef idx="0">
              <a:schemeClr val="accent1"/>
            </a:effectRef>
            <a:fontRef idx="minor">
              <a:schemeClr val="lt1"/>
            </a:fontRef>
          </p:style>
        </p:sp>
        <p:sp>
          <p:nvSpPr>
            <p:cNvPr id="1141116068" name="TextBox 1141116067"/>
            <p:cNvSpPr txBox="1"/>
            <p:nvPr/>
          </p:nvSpPr>
          <p:spPr bwMode="auto">
            <a:xfrm>
              <a:off x="6771010" y="904831"/>
              <a:ext cx="2042320" cy="438582"/>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defRPr/>
              </a:pPr>
              <a:r>
                <a:rPr lang="en-IN" sz="2400" b="1"/>
                <a:t>Job</a:t>
              </a:r>
              <a:endParaRPr sz="2400" b="1"/>
            </a:p>
          </p:txBody>
        </p:sp>
        <p:cxnSp>
          <p:nvCxnSpPr>
            <p:cNvPr id="1483890601" name="Straight Arrow Connector 8"/>
            <p:cNvCxnSpPr>
              <a:cxnSpLocks/>
            </p:cNvCxnSpPr>
            <p:nvPr/>
          </p:nvCxnSpPr>
          <p:spPr bwMode="auto">
            <a:xfrm flipH="1" flipV="1">
              <a:off x="0" y="1138506"/>
              <a:ext cx="2082188" cy="3015"/>
            </a:xfrm>
            <a:prstGeom prst="straightConnector1">
              <a:avLst/>
            </a:prstGeom>
            <a:ln w="38100" cap="flat" cmpd="sng" algn="ctr">
              <a:solidFill>
                <a:schemeClr val="accent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59669565" name="Straight Arrow Connector 8"/>
            <p:cNvCxnSpPr>
              <a:cxnSpLocks/>
            </p:cNvCxnSpPr>
            <p:nvPr/>
          </p:nvCxnSpPr>
          <p:spPr bwMode="auto">
            <a:xfrm flipV="1">
              <a:off x="118800" y="838800"/>
              <a:ext cx="1887278" cy="14838"/>
            </a:xfrm>
            <a:prstGeom prst="straightConnector1">
              <a:avLst/>
            </a:prstGeom>
            <a:ln w="38100" cap="flat" cmpd="sng" algn="ctr">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751477822" name="Straight Arrow Connector 8"/>
            <p:cNvCxnSpPr>
              <a:cxnSpLocks/>
            </p:cNvCxnSpPr>
            <p:nvPr/>
          </p:nvCxnSpPr>
          <p:spPr bwMode="auto">
            <a:xfrm flipH="1" flipV="1">
              <a:off x="4361621" y="1355992"/>
              <a:ext cx="1814755" cy="201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79141228" name="Straight Arrow Connector 8"/>
            <p:cNvCxnSpPr>
              <a:cxnSpLocks/>
            </p:cNvCxnSpPr>
            <p:nvPr/>
          </p:nvCxnSpPr>
          <p:spPr bwMode="auto">
            <a:xfrm flipV="1">
              <a:off x="4442047" y="1021509"/>
              <a:ext cx="1711419" cy="165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22973606" name="TextBox 2122973605"/>
            <p:cNvSpPr txBox="1"/>
            <p:nvPr/>
          </p:nvSpPr>
          <p:spPr bwMode="auto">
            <a:xfrm>
              <a:off x="2257555" y="397896"/>
              <a:ext cx="2386046" cy="1097640"/>
            </a:xfrm>
            <a:prstGeom prst="rect">
              <a:avLst/>
            </a:prstGeom>
            <a:noFill/>
          </p:spPr>
          <p:txBody>
            <a:bodyPr vertOverflow="overflow" horzOverflow="overflow" vert="horz" wrap="square" lIns="91440" tIns="45720" rIns="91440" bIns="45720" numCol="1" spcCol="0" rtlCol="0" fromWordArt="0" anchor="b" anchorCtr="0" forceAA="0" compatLnSpc="0">
              <a:spAutoFit/>
            </a:bodyPr>
            <a:lstStyle/>
            <a:p>
              <a:pPr>
                <a:defRPr/>
              </a:pPr>
              <a:r>
                <a:rPr lang="en-IN" sz="2200" b="1"/>
                <a:t>         2.0  </a:t>
              </a:r>
              <a:endParaRPr/>
            </a:p>
            <a:p>
              <a:pPr>
                <a:defRPr/>
              </a:pPr>
              <a:r>
                <a:rPr lang="en-IN" sz="2200" b="1"/>
                <a:t>      manage           advertisement</a:t>
              </a:r>
              <a:endParaRPr sz="2200" b="1"/>
            </a:p>
          </p:txBody>
        </p:sp>
        <p:sp>
          <p:nvSpPr>
            <p:cNvPr id="2060020125" name="TextBox 2060020124"/>
            <p:cNvSpPr txBox="1"/>
            <p:nvPr/>
          </p:nvSpPr>
          <p:spPr bwMode="auto">
            <a:xfrm>
              <a:off x="712599" y="1272060"/>
              <a:ext cx="1040972" cy="366119"/>
            </a:xfrm>
            <a:prstGeom prst="rect">
              <a:avLst/>
            </a:prstGeom>
            <a:noFill/>
          </p:spPr>
          <p:txBody>
            <a:bodyPr vertOverflow="overflow" horzOverflow="overflow" vert="horz" wrap="none" lIns="91440" tIns="45720" rIns="91440" bIns="45720" numCol="1" spcCol="0" rtlCol="0" fromWordArt="0" anchor="t" anchorCtr="0" forceAA="0" compatLnSpc="0">
              <a:spAutoFit/>
            </a:bodyPr>
            <a:lstStyle/>
            <a:p>
              <a:pPr>
                <a:defRPr/>
              </a:pPr>
              <a:r>
                <a:rPr lang="en-IN"/>
                <a:t>Response</a:t>
              </a:r>
              <a:endParaRPr/>
            </a:p>
          </p:txBody>
        </p:sp>
        <p:sp>
          <p:nvSpPr>
            <p:cNvPr id="1191832725" name="TextBox 1191832724"/>
            <p:cNvSpPr txBox="1"/>
            <p:nvPr/>
          </p:nvSpPr>
          <p:spPr bwMode="auto">
            <a:xfrm>
              <a:off x="4847787" y="1296486"/>
              <a:ext cx="1040972" cy="366119"/>
            </a:xfrm>
            <a:prstGeom prst="rect">
              <a:avLst/>
            </a:prstGeom>
            <a:noFill/>
          </p:spPr>
          <p:txBody>
            <a:bodyPr vertOverflow="overflow" horzOverflow="overflow" vert="horz" wrap="none" lIns="91440" tIns="45720" rIns="91440" bIns="45720" numCol="1" spcCol="0" rtlCol="0" fromWordArt="0" anchor="t" anchorCtr="0" forceAA="0" compatLnSpc="0">
              <a:spAutoFit/>
            </a:bodyPr>
            <a:lstStyle/>
            <a:p>
              <a:pPr>
                <a:defRPr/>
              </a:pPr>
              <a:r>
                <a:rPr lang="en-IN"/>
                <a:t>Response</a:t>
              </a:r>
              <a:endParaRPr/>
            </a:p>
          </p:txBody>
        </p:sp>
        <p:sp>
          <p:nvSpPr>
            <p:cNvPr id="1852259132" name="TextBox 1852259131"/>
            <p:cNvSpPr txBox="1"/>
            <p:nvPr/>
          </p:nvSpPr>
          <p:spPr bwMode="auto">
            <a:xfrm>
              <a:off x="425319" y="411650"/>
              <a:ext cx="1594850" cy="366119"/>
            </a:xfrm>
            <a:prstGeom prst="rect">
              <a:avLst/>
            </a:prstGeom>
            <a:noFill/>
          </p:spPr>
          <p:txBody>
            <a:bodyPr vertOverflow="overflow" horzOverflow="overflow" vert="horz" wrap="none" lIns="91440" tIns="45720" rIns="91440" bIns="45720" numCol="1" spcCol="0" rtlCol="0" fromWordArt="0" anchor="t" anchorCtr="0" forceAA="0" compatLnSpc="0">
              <a:spAutoFit/>
            </a:bodyPr>
            <a:lstStyle/>
            <a:p>
              <a:pPr>
                <a:defRPr/>
              </a:pPr>
              <a:r>
                <a:rPr lang="en-IN"/>
                <a:t>request job info</a:t>
              </a:r>
              <a:endParaRPr/>
            </a:p>
          </p:txBody>
        </p:sp>
        <p:sp>
          <p:nvSpPr>
            <p:cNvPr id="1316387761" name="TextBox 1316387760"/>
            <p:cNvSpPr txBox="1"/>
            <p:nvPr/>
          </p:nvSpPr>
          <p:spPr bwMode="auto">
            <a:xfrm>
              <a:off x="4643603" y="608148"/>
              <a:ext cx="892131" cy="366119"/>
            </a:xfrm>
            <a:prstGeom prst="rect">
              <a:avLst/>
            </a:prstGeom>
            <a:noFill/>
          </p:spPr>
          <p:txBody>
            <a:bodyPr vertOverflow="overflow" horzOverflow="overflow" vert="horz" wrap="none" lIns="91440" tIns="45720" rIns="91440" bIns="45720" numCol="1" spcCol="0" rtlCol="0" fromWordArt="0" anchor="t" anchorCtr="0" forceAA="0" compatLnSpc="0">
              <a:spAutoFit/>
            </a:bodyPr>
            <a:lstStyle/>
            <a:p>
              <a:pPr>
                <a:defRPr/>
              </a:pPr>
              <a:r>
                <a:rPr lang="en-IN" sz="1800" b="0" i="0" u="none" strike="noStrike" cap="none" spc="0">
                  <a:solidFill>
                    <a:schemeClr val="tx1"/>
                  </a:solidFill>
                  <a:latin typeface="+mn-lt"/>
                  <a:ea typeface="+mn-ea"/>
                  <a:cs typeface="+mn-cs"/>
                </a:rPr>
                <a:t>job info</a:t>
              </a:r>
              <a:endParaRPr sz="1800"/>
            </a:p>
          </p:txBody>
        </p:sp>
      </p:grpSp>
      <p:cxnSp>
        <p:nvCxnSpPr>
          <p:cNvPr id="809699464" name="Straight Arrow Connector 8"/>
          <p:cNvCxnSpPr>
            <a:cxnSpLocks/>
          </p:cNvCxnSpPr>
          <p:nvPr/>
        </p:nvCxnSpPr>
        <p:spPr bwMode="auto">
          <a:xfrm rot="21059978" flipV="1">
            <a:off x="3101472" y="3658109"/>
            <a:ext cx="222296" cy="1429600"/>
          </a:xfrm>
          <a:prstGeom prst="straightConnector1">
            <a:avLst/>
          </a:prstGeom>
          <a:ln w="38100" cap="flat" cmpd="sng" algn="ctr">
            <a:solidFill>
              <a:schemeClr val="accent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839374563" name="Straight Arrow Connector 8"/>
          <p:cNvCxnSpPr>
            <a:cxnSpLocks/>
          </p:cNvCxnSpPr>
          <p:nvPr/>
        </p:nvCxnSpPr>
        <p:spPr bwMode="auto">
          <a:xfrm rot="21059978" flipV="1">
            <a:off x="2949944" y="3603083"/>
            <a:ext cx="288789" cy="1767439"/>
          </a:xfrm>
          <a:prstGeom prst="straightConnector1">
            <a:avLst/>
          </a:prstGeom>
          <a:ln w="38100" cap="flat" cmpd="sng" algn="ctr">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bwMode="auto">
          <a:xfrm>
            <a:off x="9476944" y="3005690"/>
            <a:ext cx="1651819" cy="557908"/>
            <a:chOff x="9448799" y="3464107"/>
            <a:chExt cx="1651819" cy="557908"/>
          </a:xfrm>
        </p:grpSpPr>
        <p:cxnSp>
          <p:nvCxnSpPr>
            <p:cNvPr id="3" name="Straight Connector 2"/>
            <p:cNvCxnSpPr>
              <a:cxnSpLocks/>
            </p:cNvCxnSpPr>
            <p:nvPr/>
          </p:nvCxnSpPr>
          <p:spPr bwMode="auto">
            <a:xfrm>
              <a:off x="9448799" y="3464107"/>
              <a:ext cx="1651819" cy="94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 name="Straight Connector 3"/>
            <p:cNvCxnSpPr>
              <a:cxnSpLocks/>
            </p:cNvCxnSpPr>
            <p:nvPr/>
          </p:nvCxnSpPr>
          <p:spPr bwMode="auto">
            <a:xfrm>
              <a:off x="9448799" y="4012589"/>
              <a:ext cx="1651819" cy="9425"/>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30" name="Title 29"/>
          <p:cNvSpPr txBox="1">
            <a:spLocks noGrp="1"/>
          </p:cNvSpPr>
          <p:nvPr>
            <p:ph type="title"/>
          </p:nvPr>
        </p:nvSpPr>
        <p:spPr bwMode="auto">
          <a:xfrm>
            <a:off x="1216742" y="638306"/>
            <a:ext cx="9601200" cy="1303337"/>
          </a:xfrm>
          <a:prstGeom prst="rect">
            <a:avLst/>
          </a:prstGeom>
          <a:noFill/>
        </p:spPr>
        <p:txBody>
          <a:bodyPr vertOverflow="overflow" horzOverflow="overflow" vert="horz" wrap="none" lIns="91440" tIns="45720" rIns="91440" bIns="45720" numCol="1" spcCol="0" rtlCol="0" fromWordArt="0" anchor="t" anchorCtr="0" forceAA="0" compatLnSpc="0">
            <a:spAutoFit/>
          </a:bodyPr>
          <a:lstStyle/>
          <a:p>
            <a:pPr>
              <a:defRPr/>
            </a:pPr>
            <a:r>
              <a:rPr lang="en-IN" b="1"/>
              <a:t>level 1 Admin</a:t>
            </a:r>
            <a:endParaRPr/>
          </a:p>
        </p:txBody>
      </p:sp>
      <p:grpSp>
        <p:nvGrpSpPr>
          <p:cNvPr id="31" name="Group 30"/>
          <p:cNvGrpSpPr/>
          <p:nvPr/>
        </p:nvGrpSpPr>
        <p:grpSpPr bwMode="auto">
          <a:xfrm>
            <a:off x="9508725" y="5076711"/>
            <a:ext cx="1651819" cy="557908"/>
            <a:chOff x="9448799" y="3464107"/>
            <a:chExt cx="1651819" cy="557908"/>
          </a:xfrm>
        </p:grpSpPr>
        <p:cxnSp>
          <p:nvCxnSpPr>
            <p:cNvPr id="32" name="Straight Connector 31"/>
            <p:cNvCxnSpPr>
              <a:cxnSpLocks/>
            </p:cNvCxnSpPr>
            <p:nvPr/>
          </p:nvCxnSpPr>
          <p:spPr bwMode="auto">
            <a:xfrm>
              <a:off x="9448799" y="3464107"/>
              <a:ext cx="1651819" cy="94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p:cNvCxnSpPr>
              <a:cxnSpLocks/>
            </p:cNvCxnSpPr>
            <p:nvPr/>
          </p:nvCxnSpPr>
          <p:spPr bwMode="auto">
            <a:xfrm>
              <a:off x="9448799" y="4012589"/>
              <a:ext cx="1651819" cy="9425"/>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6" name="Straight Arrow Connector 5"/>
          <p:cNvCxnSpPr>
            <a:cxnSpLocks/>
          </p:cNvCxnSpPr>
          <p:nvPr/>
        </p:nvCxnSpPr>
        <p:spPr bwMode="auto">
          <a:xfrm>
            <a:off x="6297292" y="4244430"/>
            <a:ext cx="7711" cy="3120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08270242" name="Straight Connector 7"/>
          <p:cNvCxnSpPr>
            <a:cxnSpLocks/>
          </p:cNvCxnSpPr>
          <p:nvPr/>
        </p:nvCxnSpPr>
        <p:spPr bwMode="auto">
          <a:xfrm>
            <a:off x="9496926" y="2993694"/>
            <a:ext cx="0" cy="5699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77027202" name="Straight Connector 7"/>
          <p:cNvCxnSpPr>
            <a:cxnSpLocks/>
          </p:cNvCxnSpPr>
          <p:nvPr/>
        </p:nvCxnSpPr>
        <p:spPr bwMode="auto">
          <a:xfrm>
            <a:off x="9496926" y="5073789"/>
            <a:ext cx="0" cy="569967"/>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51313211" name="Oval 51313210"/>
          <p:cNvSpPr/>
          <p:nvPr/>
        </p:nvSpPr>
        <p:spPr bwMode="auto">
          <a:xfrm>
            <a:off x="4965372" y="854807"/>
            <a:ext cx="2330254" cy="13676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a:p>
        </p:txBody>
      </p:sp>
      <p:sp>
        <p:nvSpPr>
          <p:cNvPr id="1760459479" name="TextBox 1760459478"/>
          <p:cNvSpPr txBox="1"/>
          <p:nvPr/>
        </p:nvSpPr>
        <p:spPr bwMode="auto">
          <a:xfrm>
            <a:off x="5444712" y="1370140"/>
            <a:ext cx="1896751" cy="427079"/>
          </a:xfrm>
          <a:prstGeom prst="rect">
            <a:avLst/>
          </a:prstGeom>
          <a:noFill/>
        </p:spPr>
        <p:txBody>
          <a:bodyPr vertOverflow="overflow" horzOverflow="overflow" vert="horz" wrap="square" lIns="91440" tIns="45720" rIns="91440" bIns="45720" numCol="1" spcCol="0" rtlCol="0" fromWordArt="0" anchor="b" anchorCtr="0" forceAA="0" compatLnSpc="0">
            <a:spAutoFit/>
          </a:bodyPr>
          <a:lstStyle/>
          <a:p>
            <a:pPr>
              <a:defRPr/>
            </a:pPr>
            <a:r>
              <a:rPr lang="en-IN" sz="2200" b="1"/>
              <a:t>Mange Job</a:t>
            </a:r>
            <a:endParaRPr sz="2200" b="1"/>
          </a:p>
        </p:txBody>
      </p:sp>
      <p:sp>
        <p:nvSpPr>
          <p:cNvPr id="1842660468" name="TextBox 1842660467"/>
          <p:cNvSpPr txBox="1"/>
          <p:nvPr/>
        </p:nvSpPr>
        <p:spPr bwMode="auto">
          <a:xfrm>
            <a:off x="5800480" y="996711"/>
            <a:ext cx="520409" cy="427079"/>
          </a:xfrm>
          <a:prstGeom prst="rect">
            <a:avLst/>
          </a:prstGeom>
          <a:noFill/>
        </p:spPr>
        <p:txBody>
          <a:bodyPr vertOverflow="overflow" horzOverflow="overflow" vert="horz" wrap="square" lIns="91440" tIns="45720" rIns="91440" bIns="45720" numCol="1" spcCol="0" rtlCol="0" fromWordArt="0" anchor="b" anchorCtr="0" forceAA="0" compatLnSpc="0">
            <a:spAutoFit/>
          </a:bodyPr>
          <a:lstStyle/>
          <a:p>
            <a:pPr>
              <a:defRPr/>
            </a:pPr>
            <a:r>
              <a:rPr lang="en-IN" sz="2200" b="1"/>
              <a:t>3.0</a:t>
            </a:r>
            <a:endParaRPr sz="2200" b="1"/>
          </a:p>
        </p:txBody>
      </p:sp>
      <p:sp>
        <p:nvSpPr>
          <p:cNvPr id="472622357" name="Oval 472622356"/>
          <p:cNvSpPr/>
          <p:nvPr/>
        </p:nvSpPr>
        <p:spPr bwMode="auto">
          <a:xfrm>
            <a:off x="4965372" y="2564422"/>
            <a:ext cx="2315034" cy="15264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a:p>
        </p:txBody>
      </p:sp>
      <p:sp>
        <p:nvSpPr>
          <p:cNvPr id="2104259507" name="TextBox 2104259506"/>
          <p:cNvSpPr txBox="1"/>
          <p:nvPr/>
        </p:nvSpPr>
        <p:spPr bwMode="auto">
          <a:xfrm>
            <a:off x="5836944" y="2615574"/>
            <a:ext cx="521489" cy="427079"/>
          </a:xfrm>
          <a:prstGeom prst="rect">
            <a:avLst/>
          </a:prstGeom>
          <a:noFill/>
        </p:spPr>
        <p:txBody>
          <a:bodyPr vertOverflow="overflow" horzOverflow="overflow" vert="horz" wrap="square" lIns="91440" tIns="45720" rIns="91440" bIns="45720" numCol="1" spcCol="0" rtlCol="0" fromWordArt="0" anchor="b" anchorCtr="0" forceAA="0" compatLnSpc="0">
            <a:spAutoFit/>
          </a:bodyPr>
          <a:lstStyle/>
          <a:p>
            <a:pPr>
              <a:defRPr/>
            </a:pPr>
            <a:r>
              <a:rPr lang="en-IN" sz="2200" b="1"/>
              <a:t>4.0</a:t>
            </a:r>
            <a:endParaRPr sz="2200" b="1"/>
          </a:p>
        </p:txBody>
      </p:sp>
      <p:sp>
        <p:nvSpPr>
          <p:cNvPr id="1369444790" name="TextBox 1369444789"/>
          <p:cNvSpPr txBox="1"/>
          <p:nvPr/>
        </p:nvSpPr>
        <p:spPr bwMode="auto">
          <a:xfrm>
            <a:off x="5328457" y="3016137"/>
            <a:ext cx="1906110" cy="762359"/>
          </a:xfrm>
          <a:prstGeom prst="rect">
            <a:avLst/>
          </a:prstGeom>
          <a:noFill/>
        </p:spPr>
        <p:txBody>
          <a:bodyPr vertOverflow="overflow" horzOverflow="overflow" vert="horz" wrap="square" lIns="91440" tIns="45720" rIns="91440" bIns="45720" numCol="1" spcCol="0" rtlCol="0" fromWordArt="0" anchor="b" anchorCtr="0" forceAA="0" compatLnSpc="0">
            <a:spAutoFit/>
          </a:bodyPr>
          <a:lstStyle/>
          <a:p>
            <a:pPr>
              <a:defRPr/>
            </a:pPr>
            <a:r>
              <a:rPr lang="en-IN" sz="2200" b="1"/>
              <a:t>Manage Job Application</a:t>
            </a:r>
            <a:endParaRPr sz="2200" b="1"/>
          </a:p>
        </p:txBody>
      </p:sp>
      <p:sp>
        <p:nvSpPr>
          <p:cNvPr id="303868347" name="Oval 303868346"/>
          <p:cNvSpPr/>
          <p:nvPr/>
        </p:nvSpPr>
        <p:spPr bwMode="auto">
          <a:xfrm>
            <a:off x="4939992" y="4532018"/>
            <a:ext cx="2315034" cy="13740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a:p>
        </p:txBody>
      </p:sp>
      <p:sp>
        <p:nvSpPr>
          <p:cNvPr id="186859426" name="TextBox 186859425"/>
          <p:cNvSpPr txBox="1"/>
          <p:nvPr/>
        </p:nvSpPr>
        <p:spPr bwMode="auto">
          <a:xfrm>
            <a:off x="5836944" y="4625206"/>
            <a:ext cx="522569" cy="427079"/>
          </a:xfrm>
          <a:prstGeom prst="rect">
            <a:avLst/>
          </a:prstGeom>
          <a:noFill/>
        </p:spPr>
        <p:txBody>
          <a:bodyPr vertOverflow="overflow" horzOverflow="overflow" vert="horz" wrap="square" lIns="91440" tIns="45720" rIns="91440" bIns="45720" numCol="1" spcCol="0" rtlCol="0" fromWordArt="0" anchor="b" anchorCtr="0" forceAA="0" compatLnSpc="0">
            <a:spAutoFit/>
          </a:bodyPr>
          <a:lstStyle/>
          <a:p>
            <a:pPr>
              <a:defRPr/>
            </a:pPr>
            <a:r>
              <a:rPr lang="en-IN" sz="2200" b="1"/>
              <a:t>5.0</a:t>
            </a:r>
            <a:endParaRPr sz="2200" b="1"/>
          </a:p>
        </p:txBody>
      </p:sp>
      <p:sp>
        <p:nvSpPr>
          <p:cNvPr id="773399366" name="TextBox 773399365"/>
          <p:cNvSpPr txBox="1"/>
          <p:nvPr/>
        </p:nvSpPr>
        <p:spPr bwMode="auto">
          <a:xfrm>
            <a:off x="5224415" y="5020569"/>
            <a:ext cx="1908629" cy="427079"/>
          </a:xfrm>
          <a:prstGeom prst="rect">
            <a:avLst/>
          </a:prstGeom>
          <a:noFill/>
        </p:spPr>
        <p:txBody>
          <a:bodyPr vertOverflow="overflow" horzOverflow="overflow" vert="horz" wrap="square" lIns="91440" tIns="45720" rIns="91440" bIns="45720" numCol="1" spcCol="0" rtlCol="0" fromWordArt="0" anchor="b" anchorCtr="0" forceAA="0" compatLnSpc="0">
            <a:spAutoFit/>
          </a:bodyPr>
          <a:lstStyle/>
          <a:p>
            <a:pPr>
              <a:defRPr/>
            </a:pPr>
            <a:r>
              <a:rPr lang="en-IN" sz="2200" b="1"/>
              <a:t>Manage Users</a:t>
            </a:r>
            <a:endParaRPr sz="2200" b="1"/>
          </a:p>
        </p:txBody>
      </p:sp>
      <p:sp>
        <p:nvSpPr>
          <p:cNvPr id="2032836337" name="TextBox 2032836336"/>
          <p:cNvSpPr txBox="1"/>
          <p:nvPr/>
        </p:nvSpPr>
        <p:spPr bwMode="auto">
          <a:xfrm>
            <a:off x="9535610" y="1432377"/>
            <a:ext cx="1906830" cy="352019"/>
          </a:xfrm>
          <a:prstGeom prst="rect">
            <a:avLst/>
          </a:prstGeom>
          <a:noFill/>
        </p:spPr>
        <p:txBody>
          <a:bodyPr vertOverflow="overflow" horzOverflow="overflow" vert="horz" wrap="square" lIns="91440" tIns="45720" rIns="91440" bIns="45720" numCol="1" spcCol="0" rtlCol="0" fromWordArt="0" anchor="b" anchorCtr="0" forceAA="0" compatLnSpc="0">
            <a:spAutoFit/>
          </a:bodyPr>
          <a:lstStyle/>
          <a:p>
            <a:pPr>
              <a:defRPr/>
            </a:pPr>
            <a:r>
              <a:rPr lang="en-IN" sz="1800" b="1"/>
              <a:t>        Job </a:t>
            </a:r>
            <a:endParaRPr sz="1800" b="1"/>
          </a:p>
        </p:txBody>
      </p:sp>
      <p:sp>
        <p:nvSpPr>
          <p:cNvPr id="218871565" name="TextBox 218871564"/>
          <p:cNvSpPr txBox="1"/>
          <p:nvPr/>
        </p:nvSpPr>
        <p:spPr bwMode="auto">
          <a:xfrm>
            <a:off x="9351386" y="4955508"/>
            <a:ext cx="1904310" cy="366119"/>
          </a:xfrm>
          <a:prstGeom prst="rect">
            <a:avLst/>
          </a:prstGeom>
          <a:noFill/>
        </p:spPr>
        <p:txBody>
          <a:bodyPr vertOverflow="overflow" horzOverflow="overflow" vert="horz" wrap="square" lIns="91440" tIns="45720" rIns="91440" bIns="45720" numCol="1" spcCol="0" rtlCol="0" fromWordArt="0" anchor="b" anchorCtr="0" forceAA="0" compatLnSpc="0">
            <a:spAutoFit/>
          </a:bodyPr>
          <a:lstStyle/>
          <a:p>
            <a:pPr>
              <a:defRPr/>
            </a:pPr>
            <a:r>
              <a:rPr lang="en-IN" sz="1800" b="1"/>
              <a:t>           Users</a:t>
            </a:r>
            <a:endParaRPr sz="1800" b="1"/>
          </a:p>
        </p:txBody>
      </p:sp>
      <p:sp>
        <p:nvSpPr>
          <p:cNvPr id="2110086137" name="TextBox 2110086136"/>
          <p:cNvSpPr txBox="1"/>
          <p:nvPr/>
        </p:nvSpPr>
        <p:spPr bwMode="auto">
          <a:xfrm>
            <a:off x="9537659" y="3061204"/>
            <a:ext cx="2394901" cy="409728"/>
          </a:xfrm>
          <a:prstGeom prst="rect">
            <a:avLst/>
          </a:prstGeom>
          <a:noFill/>
        </p:spPr>
        <p:txBody>
          <a:bodyPr vertOverflow="overflow" horzOverflow="overflow" vert="horz" wrap="square" lIns="91440" tIns="45720" rIns="91440" bIns="45720" numCol="1" spcCol="0" rtlCol="0" fromWordArt="0" anchor="b" anchorCtr="0" forceAA="0" compatLnSpc="0">
            <a:spAutoFit/>
          </a:bodyPr>
          <a:lstStyle/>
          <a:p>
            <a:pPr>
              <a:defRPr/>
            </a:pPr>
            <a:r>
              <a:rPr lang="en-IN" sz="2200" b="1"/>
              <a:t>      </a:t>
            </a:r>
            <a:r>
              <a:rPr lang="en-IN" sz="1800" b="1"/>
              <a:t>Job </a:t>
            </a:r>
            <a:endParaRPr sz="2200" b="1"/>
          </a:p>
        </p:txBody>
      </p:sp>
      <p:cxnSp>
        <p:nvCxnSpPr>
          <p:cNvPr id="426561175" name="Straight Arrow Connector 8"/>
          <p:cNvCxnSpPr>
            <a:cxnSpLocks/>
          </p:cNvCxnSpPr>
          <p:nvPr/>
        </p:nvCxnSpPr>
        <p:spPr bwMode="auto">
          <a:xfrm>
            <a:off x="7295626" y="1456719"/>
            <a:ext cx="186253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6324999" name="Straight Arrow Connector 8"/>
          <p:cNvCxnSpPr>
            <a:cxnSpLocks/>
          </p:cNvCxnSpPr>
          <p:nvPr/>
        </p:nvCxnSpPr>
        <p:spPr bwMode="auto">
          <a:xfrm flipV="1">
            <a:off x="7234568" y="5003603"/>
            <a:ext cx="1923595" cy="167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33245101" name="Straight Arrow Connector 8"/>
          <p:cNvCxnSpPr>
            <a:cxnSpLocks/>
          </p:cNvCxnSpPr>
          <p:nvPr/>
        </p:nvCxnSpPr>
        <p:spPr bwMode="auto">
          <a:xfrm>
            <a:off x="7295626" y="3213427"/>
            <a:ext cx="186253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08149608" name="Straight Arrow Connector 8"/>
          <p:cNvCxnSpPr>
            <a:cxnSpLocks/>
          </p:cNvCxnSpPr>
          <p:nvPr/>
        </p:nvCxnSpPr>
        <p:spPr bwMode="auto">
          <a:xfrm flipH="1" flipV="1">
            <a:off x="7255026" y="1698789"/>
            <a:ext cx="1903137" cy="469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68635021" name="Straight Arrow Connector 8"/>
          <p:cNvCxnSpPr>
            <a:cxnSpLocks/>
          </p:cNvCxnSpPr>
          <p:nvPr/>
        </p:nvCxnSpPr>
        <p:spPr bwMode="auto">
          <a:xfrm flipH="1">
            <a:off x="7255026" y="5321627"/>
            <a:ext cx="1903137" cy="276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84119563" name="Straight Arrow Connector 8"/>
          <p:cNvCxnSpPr>
            <a:cxnSpLocks/>
          </p:cNvCxnSpPr>
          <p:nvPr/>
        </p:nvCxnSpPr>
        <p:spPr bwMode="auto">
          <a:xfrm flipH="1" flipV="1">
            <a:off x="7255026" y="3459095"/>
            <a:ext cx="1903137" cy="268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26361745" name="Straight Arrow Connector 8"/>
          <p:cNvCxnSpPr>
            <a:cxnSpLocks/>
            <a:stCxn id="303868347" idx="3"/>
          </p:cNvCxnSpPr>
          <p:nvPr/>
        </p:nvCxnSpPr>
        <p:spPr bwMode="auto">
          <a:xfrm flipH="1" flipV="1">
            <a:off x="992181" y="5659812"/>
            <a:ext cx="4286840" cy="45024"/>
          </a:xfrm>
          <a:prstGeom prst="straightConnector1">
            <a:avLst/>
          </a:prstGeom>
          <a:ln w="38100" cap="flat" cmpd="sng" algn="ctr">
            <a:solidFill>
              <a:schemeClr val="accent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463167776" name="Straight Arrow Connector 8"/>
          <p:cNvCxnSpPr>
            <a:cxnSpLocks/>
          </p:cNvCxnSpPr>
          <p:nvPr/>
        </p:nvCxnSpPr>
        <p:spPr bwMode="auto">
          <a:xfrm>
            <a:off x="1207649" y="5336121"/>
            <a:ext cx="3757723" cy="337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0485097" name="Straight Arrow Connector 8"/>
          <p:cNvCxnSpPr>
            <a:cxnSpLocks/>
          </p:cNvCxnSpPr>
          <p:nvPr/>
        </p:nvCxnSpPr>
        <p:spPr bwMode="auto">
          <a:xfrm flipV="1">
            <a:off x="2287113" y="1698789"/>
            <a:ext cx="2678259" cy="231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31596045" name="Straight Arrow Connector 8"/>
          <p:cNvCxnSpPr>
            <a:cxnSpLocks/>
          </p:cNvCxnSpPr>
          <p:nvPr/>
        </p:nvCxnSpPr>
        <p:spPr bwMode="auto">
          <a:xfrm rot="21539993">
            <a:off x="1756589" y="3338520"/>
            <a:ext cx="3215188" cy="457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1475198" name="Straight Arrow Connector 8"/>
          <p:cNvCxnSpPr>
            <a:cxnSpLocks/>
            <a:stCxn id="51313211" idx="3"/>
          </p:cNvCxnSpPr>
          <p:nvPr/>
        </p:nvCxnSpPr>
        <p:spPr bwMode="auto">
          <a:xfrm flipH="1" flipV="1">
            <a:off x="2156109" y="2020891"/>
            <a:ext cx="3150521" cy="1314"/>
          </a:xfrm>
          <a:prstGeom prst="straightConnector1">
            <a:avLst/>
          </a:prstGeom>
          <a:ln w="38100" cap="flat" cmpd="sng" algn="ctr">
            <a:solidFill>
              <a:schemeClr val="accent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173326886" name="Straight Arrow Connector 8"/>
          <p:cNvCxnSpPr>
            <a:cxnSpLocks/>
          </p:cNvCxnSpPr>
          <p:nvPr/>
        </p:nvCxnSpPr>
        <p:spPr bwMode="auto">
          <a:xfrm flipH="1">
            <a:off x="1605763" y="3753996"/>
            <a:ext cx="3516843" cy="11"/>
          </a:xfrm>
          <a:prstGeom prst="straightConnector1">
            <a:avLst/>
          </a:prstGeom>
          <a:ln w="38100" cap="flat" cmpd="sng" algn="ctr">
            <a:solidFill>
              <a:schemeClr val="accent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560265657" name="Straight Arrow Connector 8"/>
          <p:cNvCxnSpPr>
            <a:cxnSpLocks/>
          </p:cNvCxnSpPr>
          <p:nvPr/>
        </p:nvCxnSpPr>
        <p:spPr bwMode="auto">
          <a:xfrm rot="119977" flipH="1" flipV="1">
            <a:off x="2125233" y="1157820"/>
            <a:ext cx="45720" cy="862526"/>
          </a:xfrm>
          <a:prstGeom prst="straightConnector1">
            <a:avLst/>
          </a:prstGeom>
          <a:ln w="38100" cap="flat" cmpd="sng" algn="ctr">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94098693" name="Straight Arrow Connector 8"/>
          <p:cNvCxnSpPr>
            <a:cxnSpLocks/>
          </p:cNvCxnSpPr>
          <p:nvPr/>
        </p:nvCxnSpPr>
        <p:spPr bwMode="auto">
          <a:xfrm rot="299976">
            <a:off x="2241441" y="1258635"/>
            <a:ext cx="46800" cy="486000"/>
          </a:xfrm>
          <a:prstGeom prst="straightConnector1">
            <a:avLst/>
          </a:prstGeom>
          <a:ln w="38100" cap="flat" cmpd="sng" algn="ctr">
            <a:solidFill>
              <a:schemeClr val="accent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091407207" name="Straight Arrow Connector 8"/>
          <p:cNvCxnSpPr>
            <a:cxnSpLocks/>
          </p:cNvCxnSpPr>
          <p:nvPr/>
        </p:nvCxnSpPr>
        <p:spPr bwMode="auto">
          <a:xfrm rot="119977" flipH="1" flipV="1">
            <a:off x="1538382" y="1202586"/>
            <a:ext cx="134760" cy="2549835"/>
          </a:xfrm>
          <a:prstGeom prst="straightConnector1">
            <a:avLst/>
          </a:prstGeom>
          <a:ln w="38100" cap="flat" cmpd="sng" algn="ctr">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74323396" name="Straight Arrow Connector 8"/>
          <p:cNvCxnSpPr>
            <a:cxnSpLocks/>
          </p:cNvCxnSpPr>
          <p:nvPr/>
        </p:nvCxnSpPr>
        <p:spPr bwMode="auto">
          <a:xfrm rot="119977" flipH="1" flipV="1">
            <a:off x="1681897" y="1207408"/>
            <a:ext cx="134760" cy="2162182"/>
          </a:xfrm>
          <a:prstGeom prst="straightConnector1">
            <a:avLst/>
          </a:prstGeom>
          <a:ln w="38100" cap="flat" cmpd="sng" algn="ctr">
            <a:solidFill>
              <a:schemeClr val="accent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676435501" name="Straight Arrow Connector 8"/>
          <p:cNvCxnSpPr>
            <a:cxnSpLocks/>
          </p:cNvCxnSpPr>
          <p:nvPr/>
        </p:nvCxnSpPr>
        <p:spPr bwMode="auto">
          <a:xfrm rot="119977" flipH="1" flipV="1">
            <a:off x="918303" y="1207611"/>
            <a:ext cx="186126" cy="4438129"/>
          </a:xfrm>
          <a:prstGeom prst="straightConnector1">
            <a:avLst/>
          </a:prstGeom>
          <a:ln w="38100" cap="flat" cmpd="sng" algn="ctr">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956300" name="Straight Arrow Connector 8"/>
          <p:cNvCxnSpPr>
            <a:cxnSpLocks/>
          </p:cNvCxnSpPr>
          <p:nvPr/>
        </p:nvCxnSpPr>
        <p:spPr bwMode="auto">
          <a:xfrm rot="119977" flipH="1" flipV="1">
            <a:off x="1110899" y="1201035"/>
            <a:ext cx="186126" cy="4146250"/>
          </a:xfrm>
          <a:prstGeom prst="straightConnector1">
            <a:avLst/>
          </a:prstGeom>
          <a:ln w="38100" cap="flat" cmpd="sng" algn="ctr">
            <a:solidFill>
              <a:schemeClr val="accent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2080856483" name="TextBox 2080856482"/>
          <p:cNvSpPr txBox="1"/>
          <p:nvPr/>
        </p:nvSpPr>
        <p:spPr bwMode="auto">
          <a:xfrm>
            <a:off x="2734853" y="2019287"/>
            <a:ext cx="1033589" cy="366119"/>
          </a:xfrm>
          <a:prstGeom prst="rect">
            <a:avLst/>
          </a:prstGeom>
          <a:noFill/>
        </p:spPr>
        <p:txBody>
          <a:bodyPr vertOverflow="overflow" horzOverflow="overflow" vert="horz" wrap="none" lIns="91440" tIns="45720" rIns="91440" bIns="45720" numCol="1" spcCol="0" rtlCol="0" fromWordArt="0" anchor="t" anchorCtr="0" forceAA="0" compatLnSpc="0">
            <a:spAutoFit/>
          </a:bodyPr>
          <a:lstStyle/>
          <a:p>
            <a:pPr>
              <a:defRPr/>
            </a:pPr>
            <a:r>
              <a:rPr lang="en-IN"/>
              <a:t>Response</a:t>
            </a:r>
            <a:endParaRPr/>
          </a:p>
        </p:txBody>
      </p:sp>
      <p:sp>
        <p:nvSpPr>
          <p:cNvPr id="547609525" name="TextBox 547609524"/>
          <p:cNvSpPr txBox="1"/>
          <p:nvPr/>
        </p:nvSpPr>
        <p:spPr bwMode="auto">
          <a:xfrm>
            <a:off x="2734853" y="3778498"/>
            <a:ext cx="1033589" cy="366119"/>
          </a:xfrm>
          <a:prstGeom prst="rect">
            <a:avLst/>
          </a:prstGeom>
          <a:noFill/>
        </p:spPr>
        <p:txBody>
          <a:bodyPr vertOverflow="overflow" horzOverflow="overflow" vert="horz" wrap="none" lIns="91440" tIns="45720" rIns="91440" bIns="45720" numCol="1" spcCol="0" rtlCol="0" fromWordArt="0" anchor="t" anchorCtr="0" forceAA="0" compatLnSpc="0">
            <a:spAutoFit/>
          </a:bodyPr>
          <a:lstStyle/>
          <a:p>
            <a:pPr>
              <a:defRPr/>
            </a:pPr>
            <a:r>
              <a:rPr lang="en-IN"/>
              <a:t>Response</a:t>
            </a:r>
            <a:endParaRPr/>
          </a:p>
        </p:txBody>
      </p:sp>
      <p:sp>
        <p:nvSpPr>
          <p:cNvPr id="327400593" name="TextBox 327400592"/>
          <p:cNvSpPr txBox="1"/>
          <p:nvPr/>
        </p:nvSpPr>
        <p:spPr bwMode="auto">
          <a:xfrm>
            <a:off x="2664640" y="5686477"/>
            <a:ext cx="1033589" cy="366119"/>
          </a:xfrm>
          <a:prstGeom prst="rect">
            <a:avLst/>
          </a:prstGeom>
          <a:noFill/>
        </p:spPr>
        <p:txBody>
          <a:bodyPr vertOverflow="overflow" horzOverflow="overflow" vert="horz" wrap="none" lIns="91440" tIns="45720" rIns="91440" bIns="45720" numCol="1" spcCol="0" rtlCol="0" fromWordArt="0" anchor="t" anchorCtr="0" forceAA="0" compatLnSpc="0">
            <a:spAutoFit/>
          </a:bodyPr>
          <a:lstStyle/>
          <a:p>
            <a:pPr>
              <a:defRPr/>
            </a:pPr>
            <a:r>
              <a:rPr lang="en-IN"/>
              <a:t>Response</a:t>
            </a:r>
            <a:endParaRPr/>
          </a:p>
        </p:txBody>
      </p:sp>
      <p:sp>
        <p:nvSpPr>
          <p:cNvPr id="1820970088" name="TextBox 1820970087"/>
          <p:cNvSpPr txBox="1"/>
          <p:nvPr/>
        </p:nvSpPr>
        <p:spPr bwMode="auto">
          <a:xfrm>
            <a:off x="7625428" y="5372992"/>
            <a:ext cx="1033589" cy="366119"/>
          </a:xfrm>
          <a:prstGeom prst="rect">
            <a:avLst/>
          </a:prstGeom>
          <a:noFill/>
        </p:spPr>
        <p:txBody>
          <a:bodyPr vertOverflow="overflow" horzOverflow="overflow" vert="horz" wrap="none" lIns="91440" tIns="45720" rIns="91440" bIns="45720" numCol="1" spcCol="0" rtlCol="0" fromWordArt="0" anchor="t" anchorCtr="0" forceAA="0" compatLnSpc="0">
            <a:spAutoFit/>
          </a:bodyPr>
          <a:lstStyle/>
          <a:p>
            <a:pPr>
              <a:defRPr/>
            </a:pPr>
            <a:r>
              <a:rPr lang="en-IN"/>
              <a:t>Response</a:t>
            </a:r>
            <a:endParaRPr/>
          </a:p>
        </p:txBody>
      </p:sp>
      <p:sp>
        <p:nvSpPr>
          <p:cNvPr id="560591902" name="TextBox 560591901"/>
          <p:cNvSpPr txBox="1"/>
          <p:nvPr/>
        </p:nvSpPr>
        <p:spPr bwMode="auto">
          <a:xfrm>
            <a:off x="7618248" y="3533235"/>
            <a:ext cx="1033589" cy="366119"/>
          </a:xfrm>
          <a:prstGeom prst="rect">
            <a:avLst/>
          </a:prstGeom>
          <a:noFill/>
        </p:spPr>
        <p:txBody>
          <a:bodyPr vertOverflow="overflow" horzOverflow="overflow" vert="horz" wrap="none" lIns="91440" tIns="45720" rIns="91440" bIns="45720" numCol="1" spcCol="0" rtlCol="0" fromWordArt="0" anchor="t" anchorCtr="0" forceAA="0" compatLnSpc="0">
            <a:spAutoFit/>
          </a:bodyPr>
          <a:lstStyle/>
          <a:p>
            <a:pPr>
              <a:defRPr/>
            </a:pPr>
            <a:r>
              <a:rPr lang="en-IN"/>
              <a:t>Response</a:t>
            </a:r>
            <a:endParaRPr/>
          </a:p>
        </p:txBody>
      </p:sp>
      <p:sp>
        <p:nvSpPr>
          <p:cNvPr id="1036333440" name="TextBox 1036333439"/>
          <p:cNvSpPr txBox="1"/>
          <p:nvPr/>
        </p:nvSpPr>
        <p:spPr bwMode="auto">
          <a:xfrm>
            <a:off x="7618248" y="1821699"/>
            <a:ext cx="1033589" cy="366119"/>
          </a:xfrm>
          <a:prstGeom prst="rect">
            <a:avLst/>
          </a:prstGeom>
          <a:noFill/>
        </p:spPr>
        <p:txBody>
          <a:bodyPr vertOverflow="overflow" horzOverflow="overflow" vert="horz" wrap="none" lIns="91440" tIns="45720" rIns="91440" bIns="45720" numCol="1" spcCol="0" rtlCol="0" fromWordArt="0" anchor="t" anchorCtr="0" forceAA="0" compatLnSpc="0">
            <a:spAutoFit/>
          </a:bodyPr>
          <a:lstStyle/>
          <a:p>
            <a:pPr>
              <a:defRPr/>
            </a:pPr>
            <a:r>
              <a:rPr lang="en-IN"/>
              <a:t>Response</a:t>
            </a:r>
            <a:endParaRPr/>
          </a:p>
        </p:txBody>
      </p:sp>
      <p:sp>
        <p:nvSpPr>
          <p:cNvPr id="710141402" name="TextBox 710141401"/>
          <p:cNvSpPr txBox="1"/>
          <p:nvPr/>
        </p:nvSpPr>
        <p:spPr bwMode="auto">
          <a:xfrm>
            <a:off x="2734853" y="1308346"/>
            <a:ext cx="1035819" cy="366119"/>
          </a:xfrm>
          <a:prstGeom prst="rect">
            <a:avLst/>
          </a:prstGeom>
          <a:noFill/>
        </p:spPr>
        <p:txBody>
          <a:bodyPr vertOverflow="overflow" horzOverflow="overflow" vert="horz" wrap="none" lIns="91440" tIns="45720" rIns="91440" bIns="45720" numCol="1" spcCol="0" rtlCol="0" fromWordArt="0" anchor="t" anchorCtr="0" forceAA="0" compatLnSpc="0">
            <a:spAutoFit/>
          </a:bodyPr>
          <a:lstStyle/>
          <a:p>
            <a:pPr>
              <a:defRPr/>
            </a:pPr>
            <a:r>
              <a:rPr lang="en-IN"/>
              <a:t>check job</a:t>
            </a:r>
            <a:endParaRPr/>
          </a:p>
        </p:txBody>
      </p:sp>
      <p:sp>
        <p:nvSpPr>
          <p:cNvPr id="821133322" name="TextBox 821133321"/>
          <p:cNvSpPr txBox="1"/>
          <p:nvPr/>
        </p:nvSpPr>
        <p:spPr bwMode="auto">
          <a:xfrm>
            <a:off x="7583741" y="1094625"/>
            <a:ext cx="1071648" cy="366119"/>
          </a:xfrm>
          <a:prstGeom prst="rect">
            <a:avLst/>
          </a:prstGeom>
          <a:noFill/>
        </p:spPr>
        <p:txBody>
          <a:bodyPr vertOverflow="overflow" horzOverflow="overflow" vert="horz" wrap="none" lIns="91440" tIns="45720" rIns="91440" bIns="45720" numCol="1" spcCol="0" rtlCol="0" fromWordArt="0" anchor="t" anchorCtr="0" forceAA="0" compatLnSpc="0">
            <a:spAutoFit/>
          </a:bodyPr>
          <a:lstStyle/>
          <a:p>
            <a:pPr>
              <a:defRPr/>
            </a:pPr>
            <a:r>
              <a:rPr lang="en-IN"/>
              <a:t>access job</a:t>
            </a:r>
            <a:endParaRPr/>
          </a:p>
        </p:txBody>
      </p:sp>
      <p:sp>
        <p:nvSpPr>
          <p:cNvPr id="820996254" name="TextBox 820996253"/>
          <p:cNvSpPr txBox="1"/>
          <p:nvPr/>
        </p:nvSpPr>
        <p:spPr bwMode="auto">
          <a:xfrm>
            <a:off x="2662409" y="3009654"/>
            <a:ext cx="1895184" cy="366119"/>
          </a:xfrm>
          <a:prstGeom prst="rect">
            <a:avLst/>
          </a:prstGeom>
          <a:noFill/>
        </p:spPr>
        <p:txBody>
          <a:bodyPr vertOverflow="overflow" horzOverflow="overflow" vert="horz" wrap="none" lIns="91440" tIns="45720" rIns="91440" bIns="45720" numCol="1" spcCol="0" rtlCol="0" fromWordArt="0" anchor="t" anchorCtr="0" forceAA="0" compatLnSpc="0">
            <a:spAutoFit/>
          </a:bodyPr>
          <a:lstStyle/>
          <a:p>
            <a:pPr>
              <a:defRPr/>
            </a:pPr>
            <a:r>
              <a:rPr lang="en-IN"/>
              <a:t>check job applicant</a:t>
            </a:r>
            <a:endParaRPr/>
          </a:p>
        </p:txBody>
      </p:sp>
      <p:sp>
        <p:nvSpPr>
          <p:cNvPr id="801863659" name="TextBox 801863658"/>
          <p:cNvSpPr txBox="1"/>
          <p:nvPr/>
        </p:nvSpPr>
        <p:spPr bwMode="auto">
          <a:xfrm>
            <a:off x="7255026" y="2801610"/>
            <a:ext cx="1895184" cy="366119"/>
          </a:xfrm>
          <a:prstGeom prst="rect">
            <a:avLst/>
          </a:prstGeom>
          <a:noFill/>
        </p:spPr>
        <p:txBody>
          <a:bodyPr vertOverflow="overflow" horzOverflow="overflow" vert="horz" wrap="none" lIns="91440" tIns="45720" rIns="91440" bIns="45720" numCol="1" spcCol="0" rtlCol="0" fromWordArt="0" anchor="t" anchorCtr="0" forceAA="0" compatLnSpc="0">
            <a:spAutoFit/>
          </a:bodyPr>
          <a:lstStyle/>
          <a:p>
            <a:pPr>
              <a:defRPr/>
            </a:pPr>
            <a:r>
              <a:rPr lang="en-IN"/>
              <a:t>check job applicant</a:t>
            </a:r>
            <a:endParaRPr/>
          </a:p>
        </p:txBody>
      </p:sp>
      <p:sp>
        <p:nvSpPr>
          <p:cNvPr id="1114248264" name="TextBox 1114248263"/>
          <p:cNvSpPr txBox="1"/>
          <p:nvPr/>
        </p:nvSpPr>
        <p:spPr bwMode="auto">
          <a:xfrm>
            <a:off x="2233843" y="4969991"/>
            <a:ext cx="1200344" cy="366119"/>
          </a:xfrm>
          <a:prstGeom prst="rect">
            <a:avLst/>
          </a:prstGeom>
          <a:noFill/>
        </p:spPr>
        <p:txBody>
          <a:bodyPr vertOverflow="overflow" horzOverflow="overflow" vert="horz" wrap="none" lIns="91440" tIns="45720" rIns="91440" bIns="45720" numCol="1" spcCol="0" rtlCol="0" fromWordArt="0" anchor="t" anchorCtr="0" forceAA="0" compatLnSpc="0">
            <a:spAutoFit/>
          </a:bodyPr>
          <a:lstStyle/>
          <a:p>
            <a:pPr>
              <a:defRPr/>
            </a:pPr>
            <a:r>
              <a:rPr lang="en-IN"/>
              <a:t>check users</a:t>
            </a:r>
            <a:endParaRPr/>
          </a:p>
        </p:txBody>
      </p:sp>
      <p:sp>
        <p:nvSpPr>
          <p:cNvPr id="918137475" name="TextBox 918137474"/>
          <p:cNvSpPr txBox="1"/>
          <p:nvPr/>
        </p:nvSpPr>
        <p:spPr bwMode="auto">
          <a:xfrm>
            <a:off x="7526870" y="4654246"/>
            <a:ext cx="1236173" cy="366119"/>
          </a:xfrm>
          <a:prstGeom prst="rect">
            <a:avLst/>
          </a:prstGeom>
          <a:noFill/>
        </p:spPr>
        <p:txBody>
          <a:bodyPr vertOverflow="overflow" horzOverflow="overflow" vert="horz" wrap="none" lIns="91440" tIns="45720" rIns="91440" bIns="45720" numCol="1" spcCol="0" rtlCol="0" fromWordArt="0" anchor="t" anchorCtr="0" forceAA="0" compatLnSpc="0">
            <a:spAutoFit/>
          </a:bodyPr>
          <a:lstStyle/>
          <a:p>
            <a:pPr>
              <a:defRPr/>
            </a:pPr>
            <a:r>
              <a:rPr lang="en-IN"/>
              <a:t>access users</a:t>
            </a:r>
            <a:endParaRPr/>
          </a:p>
        </p:txBody>
      </p:sp>
      <p:sp>
        <p:nvSpPr>
          <p:cNvPr id="3" name="Rectangle 2"/>
          <p:cNvSpPr/>
          <p:nvPr/>
        </p:nvSpPr>
        <p:spPr bwMode="auto">
          <a:xfrm>
            <a:off x="819279" y="622189"/>
            <a:ext cx="2283556" cy="5373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IN"/>
          </a:p>
        </p:txBody>
      </p:sp>
      <p:sp>
        <p:nvSpPr>
          <p:cNvPr id="4" name="TextBox 3"/>
          <p:cNvSpPr txBox="1"/>
          <p:nvPr/>
        </p:nvSpPr>
        <p:spPr bwMode="auto">
          <a:xfrm>
            <a:off x="1369306" y="695752"/>
            <a:ext cx="1540306" cy="784830"/>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defRPr/>
            </a:pPr>
            <a:r>
              <a:rPr lang="en-IN" sz="2400" b="1"/>
              <a:t>Recruiter</a:t>
            </a:r>
            <a:endParaRPr lang="en-IN" sz="2800"/>
          </a:p>
          <a:p>
            <a:pPr>
              <a:defRPr/>
            </a:pPr>
            <a:endParaRPr sz="2400"/>
          </a:p>
        </p:txBody>
      </p:sp>
      <p:grpSp>
        <p:nvGrpSpPr>
          <p:cNvPr id="26" name="Group 25"/>
          <p:cNvGrpSpPr/>
          <p:nvPr/>
        </p:nvGrpSpPr>
        <p:grpSpPr bwMode="auto">
          <a:xfrm>
            <a:off x="9446278" y="1360824"/>
            <a:ext cx="1651819" cy="557908"/>
            <a:chOff x="9448799" y="3464107"/>
            <a:chExt cx="1651819" cy="557908"/>
          </a:xfrm>
        </p:grpSpPr>
        <p:cxnSp>
          <p:nvCxnSpPr>
            <p:cNvPr id="27" name="Straight Connector 26"/>
            <p:cNvCxnSpPr>
              <a:cxnSpLocks/>
            </p:cNvCxnSpPr>
            <p:nvPr/>
          </p:nvCxnSpPr>
          <p:spPr bwMode="auto">
            <a:xfrm>
              <a:off x="9448799" y="3464107"/>
              <a:ext cx="1651819" cy="94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p:cNvCxnSpPr>
              <a:cxnSpLocks/>
            </p:cNvCxnSpPr>
            <p:nvPr/>
          </p:nvCxnSpPr>
          <p:spPr bwMode="auto">
            <a:xfrm>
              <a:off x="9448799" y="4012589"/>
              <a:ext cx="1651819" cy="942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bwMode="auto">
          <a:xfrm>
            <a:off x="9476944" y="3005690"/>
            <a:ext cx="1651819" cy="557908"/>
            <a:chOff x="9448799" y="3464107"/>
            <a:chExt cx="1651819" cy="557908"/>
          </a:xfrm>
        </p:grpSpPr>
        <p:cxnSp>
          <p:nvCxnSpPr>
            <p:cNvPr id="30" name="Straight Connector 29"/>
            <p:cNvCxnSpPr>
              <a:cxnSpLocks/>
            </p:cNvCxnSpPr>
            <p:nvPr/>
          </p:nvCxnSpPr>
          <p:spPr bwMode="auto">
            <a:xfrm>
              <a:off x="9448799" y="3464107"/>
              <a:ext cx="1651819" cy="94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p:nvCxnSpPr>
          <p:spPr bwMode="auto">
            <a:xfrm>
              <a:off x="9448799" y="4012589"/>
              <a:ext cx="1651819" cy="942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bwMode="auto">
          <a:xfrm>
            <a:off x="9499040" y="4889740"/>
            <a:ext cx="1651819" cy="557908"/>
            <a:chOff x="9448799" y="3464107"/>
            <a:chExt cx="1651819" cy="557908"/>
          </a:xfrm>
        </p:grpSpPr>
        <p:cxnSp>
          <p:nvCxnSpPr>
            <p:cNvPr id="33" name="Straight Connector 32"/>
            <p:cNvCxnSpPr>
              <a:cxnSpLocks/>
            </p:cNvCxnSpPr>
            <p:nvPr/>
          </p:nvCxnSpPr>
          <p:spPr bwMode="auto">
            <a:xfrm>
              <a:off x="9448799" y="3464107"/>
              <a:ext cx="1651819" cy="94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p:cNvCxnSpPr>
              <a:cxnSpLocks/>
            </p:cNvCxnSpPr>
            <p:nvPr/>
          </p:nvCxnSpPr>
          <p:spPr bwMode="auto">
            <a:xfrm>
              <a:off x="9448799" y="4012589"/>
              <a:ext cx="1651819" cy="9425"/>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 name="Straight Arrow Connector 1"/>
          <p:cNvCxnSpPr>
            <a:cxnSpLocks/>
          </p:cNvCxnSpPr>
          <p:nvPr/>
        </p:nvCxnSpPr>
        <p:spPr bwMode="auto">
          <a:xfrm rot="-540000" flipH="1">
            <a:off x="6122889" y="2226791"/>
            <a:ext cx="48129" cy="3376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cxnSpLocks/>
          </p:cNvCxnSpPr>
          <p:nvPr/>
        </p:nvCxnSpPr>
        <p:spPr bwMode="auto">
          <a:xfrm>
            <a:off x="6178729" y="4127902"/>
            <a:ext cx="0" cy="4146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p:cNvCxnSpPr>
            <a:cxnSpLocks/>
          </p:cNvCxnSpPr>
          <p:nvPr/>
        </p:nvCxnSpPr>
        <p:spPr bwMode="auto">
          <a:xfrm>
            <a:off x="9448080" y="1339339"/>
            <a:ext cx="0" cy="56996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Straight Connector 8"/>
          <p:cNvCxnSpPr>
            <a:cxnSpLocks/>
          </p:cNvCxnSpPr>
          <p:nvPr/>
        </p:nvCxnSpPr>
        <p:spPr bwMode="auto">
          <a:xfrm>
            <a:off x="9484887" y="2984205"/>
            <a:ext cx="0" cy="56996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auto">
          <a:xfrm>
            <a:off x="9509505" y="4868255"/>
            <a:ext cx="0" cy="569968"/>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042579241" name="TextBox 2042579240"/>
          <p:cNvSpPr txBox="1"/>
          <p:nvPr/>
        </p:nvSpPr>
        <p:spPr bwMode="auto">
          <a:xfrm>
            <a:off x="4851796" y="425845"/>
            <a:ext cx="3469860" cy="553998"/>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defRPr/>
            </a:pPr>
            <a:r>
              <a:rPr lang="en-IN" sz="3200" b="1"/>
              <a:t>level 1  User</a:t>
            </a:r>
            <a:endParaRPr sz="3200" b="1"/>
          </a:p>
        </p:txBody>
      </p:sp>
      <p:sp>
        <p:nvSpPr>
          <p:cNvPr id="974962833" name="Rectangle 974962832"/>
          <p:cNvSpPr/>
          <p:nvPr/>
        </p:nvSpPr>
        <p:spPr bwMode="auto">
          <a:xfrm>
            <a:off x="879230" y="1486081"/>
            <a:ext cx="2283556" cy="5373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sz="2100"/>
          </a:p>
        </p:txBody>
      </p:sp>
      <p:sp>
        <p:nvSpPr>
          <p:cNvPr id="1904033076" name="TextBox 1904033075"/>
          <p:cNvSpPr txBox="1"/>
          <p:nvPr/>
        </p:nvSpPr>
        <p:spPr bwMode="auto">
          <a:xfrm>
            <a:off x="1598078" y="1573952"/>
            <a:ext cx="1902150" cy="411839"/>
          </a:xfrm>
          <a:prstGeom prst="rect">
            <a:avLst/>
          </a:prstGeom>
          <a:noFill/>
        </p:spPr>
        <p:txBody>
          <a:bodyPr vertOverflow="overflow" horzOverflow="overflow" vert="horz" wrap="square" lIns="91440" tIns="45720" rIns="91440" bIns="45720" numCol="1" spcCol="0" rtlCol="0" fromWordArt="0" anchor="b" anchorCtr="0" forceAA="0" compatLnSpc="0">
            <a:spAutoFit/>
          </a:bodyPr>
          <a:lstStyle/>
          <a:p>
            <a:pPr>
              <a:defRPr/>
            </a:pPr>
            <a:r>
              <a:rPr lang="en-IN" sz="2100" b="1"/>
              <a:t>User</a:t>
            </a:r>
            <a:endParaRPr sz="2100" b="1"/>
          </a:p>
        </p:txBody>
      </p:sp>
      <p:sp>
        <p:nvSpPr>
          <p:cNvPr id="1351441443" name="Oval 1351441442"/>
          <p:cNvSpPr/>
          <p:nvPr/>
        </p:nvSpPr>
        <p:spPr bwMode="auto">
          <a:xfrm>
            <a:off x="4965372" y="1179111"/>
            <a:ext cx="2330254" cy="13676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sz="2100"/>
          </a:p>
        </p:txBody>
      </p:sp>
      <p:sp>
        <p:nvSpPr>
          <p:cNvPr id="1977956074" name="Oval 1977956073"/>
          <p:cNvSpPr/>
          <p:nvPr/>
        </p:nvSpPr>
        <p:spPr bwMode="auto">
          <a:xfrm>
            <a:off x="4965371" y="4792783"/>
            <a:ext cx="2330254" cy="13676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sz="2100"/>
          </a:p>
        </p:txBody>
      </p:sp>
      <p:sp>
        <p:nvSpPr>
          <p:cNvPr id="1297446698" name="Oval 1297446697"/>
          <p:cNvSpPr/>
          <p:nvPr/>
        </p:nvSpPr>
        <p:spPr bwMode="auto">
          <a:xfrm>
            <a:off x="4965371" y="2879480"/>
            <a:ext cx="2330254" cy="13676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sz="2100"/>
          </a:p>
        </p:txBody>
      </p:sp>
      <p:sp>
        <p:nvSpPr>
          <p:cNvPr id="1179379455" name="TextBox 1179379454"/>
          <p:cNvSpPr txBox="1"/>
          <p:nvPr/>
        </p:nvSpPr>
        <p:spPr bwMode="auto">
          <a:xfrm>
            <a:off x="4940256" y="1727515"/>
            <a:ext cx="2588568" cy="411839"/>
          </a:xfrm>
          <a:prstGeom prst="rect">
            <a:avLst/>
          </a:prstGeom>
          <a:noFill/>
        </p:spPr>
        <p:txBody>
          <a:bodyPr vertOverflow="overflow" horzOverflow="overflow" vert="horz" wrap="square" lIns="91440" tIns="45720" rIns="91440" bIns="45720" numCol="1" spcCol="0" rtlCol="0" fromWordArt="0" anchor="b" anchorCtr="0" forceAA="0" compatLnSpc="0">
            <a:spAutoFit/>
          </a:bodyPr>
          <a:lstStyle/>
          <a:p>
            <a:pPr>
              <a:defRPr/>
            </a:pPr>
            <a:r>
              <a:rPr lang="en-IN" sz="2100" b="1"/>
              <a:t>View Advertisement</a:t>
            </a:r>
            <a:endParaRPr sz="2100" b="1"/>
          </a:p>
        </p:txBody>
      </p:sp>
      <p:cxnSp>
        <p:nvCxnSpPr>
          <p:cNvPr id="192026352" name="Straight Arrow Connector 8"/>
          <p:cNvCxnSpPr>
            <a:cxnSpLocks/>
          </p:cNvCxnSpPr>
          <p:nvPr/>
        </p:nvCxnSpPr>
        <p:spPr bwMode="auto">
          <a:xfrm>
            <a:off x="7295625" y="1726795"/>
            <a:ext cx="2052062" cy="224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46207414" name="Straight Arrow Connector 8"/>
          <p:cNvCxnSpPr>
            <a:cxnSpLocks/>
          </p:cNvCxnSpPr>
          <p:nvPr/>
        </p:nvCxnSpPr>
        <p:spPr bwMode="auto">
          <a:xfrm>
            <a:off x="7295625" y="3370430"/>
            <a:ext cx="205206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1367940" name="Straight Arrow Connector 8"/>
          <p:cNvCxnSpPr>
            <a:cxnSpLocks/>
          </p:cNvCxnSpPr>
          <p:nvPr/>
        </p:nvCxnSpPr>
        <p:spPr bwMode="auto">
          <a:xfrm flipV="1">
            <a:off x="7295625" y="5235891"/>
            <a:ext cx="2052062" cy="44846"/>
          </a:xfrm>
          <a:prstGeom prst="straightConnector1">
            <a:avLst/>
          </a:prstGeom>
          <a:ln w="44450">
            <a:solidFill>
              <a:schemeClr val="accent1">
                <a:alpha val="98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8860479" name="Straight Arrow Connector 8"/>
          <p:cNvCxnSpPr>
            <a:cxnSpLocks/>
          </p:cNvCxnSpPr>
          <p:nvPr/>
        </p:nvCxnSpPr>
        <p:spPr bwMode="auto">
          <a:xfrm flipH="1" flipV="1">
            <a:off x="7295625" y="2021343"/>
            <a:ext cx="2052062" cy="118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0400838" name="Straight Arrow Connector 8"/>
          <p:cNvCxnSpPr>
            <a:cxnSpLocks/>
          </p:cNvCxnSpPr>
          <p:nvPr/>
        </p:nvCxnSpPr>
        <p:spPr bwMode="auto">
          <a:xfrm flipH="1">
            <a:off x="7295625" y="3673905"/>
            <a:ext cx="205206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5073607" name="Straight Arrow Connector 8"/>
          <p:cNvCxnSpPr>
            <a:cxnSpLocks/>
          </p:cNvCxnSpPr>
          <p:nvPr/>
        </p:nvCxnSpPr>
        <p:spPr bwMode="auto">
          <a:xfrm flipH="1">
            <a:off x="7295625" y="5545147"/>
            <a:ext cx="205206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45626042" name="TextBox 2145626041"/>
          <p:cNvSpPr txBox="1"/>
          <p:nvPr/>
        </p:nvSpPr>
        <p:spPr bwMode="auto">
          <a:xfrm>
            <a:off x="5881218" y="3083992"/>
            <a:ext cx="1904309" cy="411839"/>
          </a:xfrm>
          <a:prstGeom prst="rect">
            <a:avLst/>
          </a:prstGeom>
          <a:noFill/>
        </p:spPr>
        <p:txBody>
          <a:bodyPr vertOverflow="overflow" horzOverflow="overflow" vert="horz" wrap="square" lIns="91440" tIns="45720" rIns="91440" bIns="45720" numCol="1" spcCol="0" rtlCol="0" fromWordArt="0" anchor="b" anchorCtr="0" forceAA="0" compatLnSpc="0">
            <a:spAutoFit/>
          </a:bodyPr>
          <a:lstStyle/>
          <a:p>
            <a:pPr>
              <a:defRPr/>
            </a:pPr>
            <a:r>
              <a:rPr lang="en-IN" sz="2100" b="1"/>
              <a:t>2.0</a:t>
            </a:r>
            <a:endParaRPr sz="2100" b="1"/>
          </a:p>
        </p:txBody>
      </p:sp>
      <p:sp>
        <p:nvSpPr>
          <p:cNvPr id="2031381905" name="TextBox 2031381904"/>
          <p:cNvSpPr txBox="1"/>
          <p:nvPr/>
        </p:nvSpPr>
        <p:spPr bwMode="auto">
          <a:xfrm>
            <a:off x="5871627" y="1392448"/>
            <a:ext cx="1904308" cy="411839"/>
          </a:xfrm>
          <a:prstGeom prst="rect">
            <a:avLst/>
          </a:prstGeom>
          <a:noFill/>
        </p:spPr>
        <p:txBody>
          <a:bodyPr vertOverflow="overflow" horzOverflow="overflow" vert="horz" wrap="square" lIns="91440" tIns="45720" rIns="91440" bIns="45720" numCol="1" spcCol="0" rtlCol="0" fromWordArt="0" anchor="b" anchorCtr="0" forceAA="0" compatLnSpc="0">
            <a:spAutoFit/>
          </a:bodyPr>
          <a:lstStyle/>
          <a:p>
            <a:pPr>
              <a:defRPr/>
            </a:pPr>
            <a:r>
              <a:rPr lang="en-IN" sz="2100" b="1"/>
              <a:t>1.0</a:t>
            </a:r>
            <a:endParaRPr sz="2100" b="1"/>
          </a:p>
        </p:txBody>
      </p:sp>
      <p:sp>
        <p:nvSpPr>
          <p:cNvPr id="1067531807" name="TextBox 1067531806"/>
          <p:cNvSpPr txBox="1"/>
          <p:nvPr/>
        </p:nvSpPr>
        <p:spPr bwMode="auto">
          <a:xfrm>
            <a:off x="5044208" y="3473173"/>
            <a:ext cx="2594327" cy="411839"/>
          </a:xfrm>
          <a:prstGeom prst="rect">
            <a:avLst/>
          </a:prstGeom>
          <a:noFill/>
        </p:spPr>
        <p:txBody>
          <a:bodyPr vertOverflow="overflow" horzOverflow="overflow" vert="horz" wrap="square" lIns="91440" tIns="45720" rIns="91440" bIns="45720" numCol="1" spcCol="0" rtlCol="0" fromWordArt="0" anchor="b" anchorCtr="0" forceAA="0" compatLnSpc="0">
            <a:spAutoFit/>
          </a:bodyPr>
          <a:lstStyle/>
          <a:p>
            <a:pPr>
              <a:defRPr/>
            </a:pPr>
            <a:r>
              <a:rPr lang="en-IN" sz="2100" b="1"/>
              <a:t>        Job Post</a:t>
            </a:r>
            <a:endParaRPr sz="2100" b="1"/>
          </a:p>
        </p:txBody>
      </p:sp>
      <p:sp>
        <p:nvSpPr>
          <p:cNvPr id="658797992" name="TextBox 658797991"/>
          <p:cNvSpPr txBox="1"/>
          <p:nvPr/>
        </p:nvSpPr>
        <p:spPr bwMode="auto">
          <a:xfrm>
            <a:off x="5349496" y="5205189"/>
            <a:ext cx="2592167" cy="698268"/>
          </a:xfrm>
          <a:prstGeom prst="rect">
            <a:avLst/>
          </a:prstGeom>
          <a:noFill/>
        </p:spPr>
        <p:txBody>
          <a:bodyPr vertOverflow="overflow" horzOverflow="overflow" vert="horz" wrap="square" lIns="91440" tIns="45720" rIns="91440" bIns="45720" numCol="1" spcCol="0" rtlCol="0" fromWordArt="0" anchor="b" anchorCtr="0" forceAA="0" compatLnSpc="0">
            <a:spAutoFit/>
          </a:bodyPr>
          <a:lstStyle/>
          <a:p>
            <a:pPr>
              <a:defRPr/>
            </a:pPr>
            <a:r>
              <a:rPr lang="en-IN" sz="2100" b="1"/>
              <a:t>Registration</a:t>
            </a:r>
            <a:endParaRPr/>
          </a:p>
          <a:p>
            <a:pPr>
              <a:defRPr/>
            </a:pPr>
            <a:r>
              <a:rPr lang="en-IN" sz="2100" b="1"/>
              <a:t>/ login</a:t>
            </a:r>
            <a:endParaRPr sz="2100" b="1"/>
          </a:p>
        </p:txBody>
      </p:sp>
      <p:sp>
        <p:nvSpPr>
          <p:cNvPr id="1976288611" name="TextBox 1976288610"/>
          <p:cNvSpPr txBox="1"/>
          <p:nvPr/>
        </p:nvSpPr>
        <p:spPr bwMode="auto">
          <a:xfrm>
            <a:off x="5850444" y="4947806"/>
            <a:ext cx="1906108" cy="411839"/>
          </a:xfrm>
          <a:prstGeom prst="rect">
            <a:avLst/>
          </a:prstGeom>
          <a:noFill/>
        </p:spPr>
        <p:txBody>
          <a:bodyPr vertOverflow="overflow" horzOverflow="overflow" vert="horz" wrap="square" lIns="91440" tIns="45720" rIns="91440" bIns="45720" numCol="1" spcCol="0" rtlCol="0" fromWordArt="0" anchor="b" anchorCtr="0" forceAA="0" compatLnSpc="0">
            <a:spAutoFit/>
          </a:bodyPr>
          <a:lstStyle/>
          <a:p>
            <a:pPr>
              <a:defRPr/>
            </a:pPr>
            <a:r>
              <a:rPr lang="en-IN" sz="2100" b="1"/>
              <a:t>3.0</a:t>
            </a:r>
            <a:endParaRPr sz="2100" b="1"/>
          </a:p>
        </p:txBody>
      </p:sp>
      <p:sp>
        <p:nvSpPr>
          <p:cNvPr id="1659814393" name="TextBox 1659814392"/>
          <p:cNvSpPr txBox="1"/>
          <p:nvPr/>
        </p:nvSpPr>
        <p:spPr bwMode="auto">
          <a:xfrm>
            <a:off x="10148832" y="1691730"/>
            <a:ext cx="2592887" cy="395301"/>
          </a:xfrm>
          <a:prstGeom prst="rect">
            <a:avLst/>
          </a:prstGeom>
          <a:noFill/>
        </p:spPr>
        <p:txBody>
          <a:bodyPr vertOverflow="overflow" horzOverflow="overflow" vert="horz" wrap="square" lIns="91440" tIns="45720" rIns="91440" bIns="45720" numCol="1" spcCol="0" rtlCol="0" fromWordArt="0" anchor="b" anchorCtr="0" forceAA="0" compatLnSpc="0">
            <a:spAutoFit/>
          </a:bodyPr>
          <a:lstStyle/>
          <a:p>
            <a:pPr>
              <a:defRPr/>
            </a:pPr>
            <a:r>
              <a:rPr lang="en-IN" sz="2100" b="1"/>
              <a:t> Job</a:t>
            </a:r>
            <a:endParaRPr sz="2100" b="1"/>
          </a:p>
        </p:txBody>
      </p:sp>
      <p:sp>
        <p:nvSpPr>
          <p:cNvPr id="1918165229" name="TextBox 1918165228"/>
          <p:cNvSpPr txBox="1"/>
          <p:nvPr/>
        </p:nvSpPr>
        <p:spPr bwMode="auto">
          <a:xfrm>
            <a:off x="9547042" y="3332871"/>
            <a:ext cx="2599367" cy="395301"/>
          </a:xfrm>
          <a:prstGeom prst="rect">
            <a:avLst/>
          </a:prstGeom>
          <a:noFill/>
        </p:spPr>
        <p:txBody>
          <a:bodyPr vertOverflow="overflow" horzOverflow="overflow" vert="horz" wrap="square" lIns="91440" tIns="45720" rIns="91440" bIns="45720" numCol="1" spcCol="0" rtlCol="0" fromWordArt="0" anchor="b" anchorCtr="0" forceAA="0" compatLnSpc="0">
            <a:spAutoFit/>
          </a:bodyPr>
          <a:lstStyle/>
          <a:p>
            <a:pPr>
              <a:defRPr/>
            </a:pPr>
            <a:r>
              <a:rPr lang="en-IN" sz="2100" b="1"/>
              <a:t>         Job </a:t>
            </a:r>
            <a:endParaRPr sz="2100" b="1"/>
          </a:p>
        </p:txBody>
      </p:sp>
      <p:sp>
        <p:nvSpPr>
          <p:cNvPr id="1466712364" name="TextBox 1466712363"/>
          <p:cNvSpPr txBox="1"/>
          <p:nvPr/>
        </p:nvSpPr>
        <p:spPr bwMode="auto">
          <a:xfrm>
            <a:off x="9808615" y="5219595"/>
            <a:ext cx="2607287" cy="395301"/>
          </a:xfrm>
          <a:prstGeom prst="rect">
            <a:avLst/>
          </a:prstGeom>
          <a:noFill/>
        </p:spPr>
        <p:txBody>
          <a:bodyPr vertOverflow="overflow" horzOverflow="overflow" vert="horz" wrap="square" lIns="91440" tIns="45720" rIns="91440" bIns="45720" numCol="1" spcCol="0" rtlCol="0" fromWordArt="0" anchor="b" anchorCtr="0" forceAA="0" compatLnSpc="0">
            <a:spAutoFit/>
          </a:bodyPr>
          <a:lstStyle/>
          <a:p>
            <a:pPr>
              <a:defRPr/>
            </a:pPr>
            <a:r>
              <a:rPr lang="en-IN" sz="2100" b="1"/>
              <a:t>    User</a:t>
            </a:r>
            <a:endParaRPr sz="2100" b="1"/>
          </a:p>
        </p:txBody>
      </p:sp>
      <p:cxnSp>
        <p:nvCxnSpPr>
          <p:cNvPr id="909572639" name="Straight Arrow Connector 8"/>
          <p:cNvCxnSpPr>
            <a:cxnSpLocks/>
          </p:cNvCxnSpPr>
          <p:nvPr/>
        </p:nvCxnSpPr>
        <p:spPr bwMode="auto">
          <a:xfrm>
            <a:off x="3162782" y="1719978"/>
            <a:ext cx="1802589" cy="292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13888841" name="Straight Arrow Connector 8"/>
          <p:cNvCxnSpPr>
            <a:cxnSpLocks/>
          </p:cNvCxnSpPr>
          <p:nvPr/>
        </p:nvCxnSpPr>
        <p:spPr bwMode="auto">
          <a:xfrm>
            <a:off x="3114027" y="3370437"/>
            <a:ext cx="1930181" cy="585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32414368" name="Straight Arrow Connector 8"/>
          <p:cNvCxnSpPr>
            <a:cxnSpLocks/>
            <a:stCxn id="1179379455" idx="1"/>
          </p:cNvCxnSpPr>
          <p:nvPr/>
        </p:nvCxnSpPr>
        <p:spPr bwMode="auto">
          <a:xfrm flipH="1">
            <a:off x="3162782" y="1933435"/>
            <a:ext cx="177747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88393115" name="Straight Arrow Connector 8"/>
          <p:cNvCxnSpPr>
            <a:cxnSpLocks/>
          </p:cNvCxnSpPr>
          <p:nvPr/>
        </p:nvCxnSpPr>
        <p:spPr bwMode="auto">
          <a:xfrm flipH="1">
            <a:off x="2370288" y="5659803"/>
            <a:ext cx="2595083" cy="20021"/>
          </a:xfrm>
          <a:prstGeom prst="straightConnector1">
            <a:avLst/>
          </a:prstGeom>
          <a:ln w="38100" cap="flat" cmpd="sng" algn="ctr">
            <a:solidFill>
              <a:schemeClr val="accent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628967989" name="Straight Arrow Connector 8"/>
          <p:cNvCxnSpPr>
            <a:cxnSpLocks/>
          </p:cNvCxnSpPr>
          <p:nvPr/>
        </p:nvCxnSpPr>
        <p:spPr bwMode="auto">
          <a:xfrm flipH="1" flipV="1">
            <a:off x="3412415" y="3744444"/>
            <a:ext cx="1552956" cy="21715"/>
          </a:xfrm>
          <a:prstGeom prst="straightConnector1">
            <a:avLst/>
          </a:prstGeom>
          <a:ln w="38100" cap="flat" cmpd="sng" algn="ctr">
            <a:solidFill>
              <a:schemeClr val="accent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823935225" name="Straight Arrow Connector 8"/>
          <p:cNvCxnSpPr>
            <a:cxnSpLocks/>
          </p:cNvCxnSpPr>
          <p:nvPr/>
        </p:nvCxnSpPr>
        <p:spPr bwMode="auto">
          <a:xfrm flipV="1">
            <a:off x="2646161" y="5359644"/>
            <a:ext cx="2319209" cy="261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7069930" name="Straight Arrow Connector 8"/>
          <p:cNvCxnSpPr>
            <a:cxnSpLocks/>
          </p:cNvCxnSpPr>
          <p:nvPr/>
        </p:nvCxnSpPr>
        <p:spPr bwMode="auto">
          <a:xfrm rot="119977" flipH="1">
            <a:off x="2883175" y="3720760"/>
            <a:ext cx="1356222" cy="45720"/>
          </a:xfrm>
          <a:prstGeom prst="straightConnector1">
            <a:avLst/>
          </a:prstGeom>
          <a:ln w="38100" cap="flat" cmpd="sng" algn="ctr">
            <a:solidFill>
              <a:schemeClr val="accent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08303158" name="Straight Arrow Connector 8"/>
          <p:cNvCxnSpPr>
            <a:cxnSpLocks/>
          </p:cNvCxnSpPr>
          <p:nvPr/>
        </p:nvCxnSpPr>
        <p:spPr bwMode="auto">
          <a:xfrm rot="119977" flipH="1" flipV="1">
            <a:off x="2850445" y="2077211"/>
            <a:ext cx="61371" cy="1668535"/>
          </a:xfrm>
          <a:prstGeom prst="straightConnector1">
            <a:avLst/>
          </a:prstGeom>
          <a:ln w="38100" cap="flat" cmpd="sng" algn="ctr">
            <a:solidFill>
              <a:schemeClr val="accent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044113618" name="Straight Arrow Connector 8"/>
          <p:cNvCxnSpPr>
            <a:cxnSpLocks/>
          </p:cNvCxnSpPr>
          <p:nvPr/>
        </p:nvCxnSpPr>
        <p:spPr bwMode="auto">
          <a:xfrm rot="119977" flipH="1" flipV="1">
            <a:off x="3077267" y="1990461"/>
            <a:ext cx="61371" cy="1384901"/>
          </a:xfrm>
          <a:prstGeom prst="straightConnector1">
            <a:avLst/>
          </a:prstGeom>
          <a:ln w="38100" cap="flat" cmpd="sng" algn="ctr">
            <a:solidFill>
              <a:schemeClr val="accent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643171473" name="Straight Arrow Connector 8"/>
          <p:cNvCxnSpPr>
            <a:cxnSpLocks/>
          </p:cNvCxnSpPr>
          <p:nvPr/>
        </p:nvCxnSpPr>
        <p:spPr bwMode="auto">
          <a:xfrm rot="119977" flipH="1" flipV="1">
            <a:off x="2309544" y="2074200"/>
            <a:ext cx="123754" cy="3608874"/>
          </a:xfrm>
          <a:prstGeom prst="straightConnector1">
            <a:avLst/>
          </a:prstGeom>
          <a:ln w="38100" cap="flat" cmpd="sng" algn="ctr">
            <a:solidFill>
              <a:schemeClr val="accent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342185945" name="Straight Arrow Connector 8"/>
          <p:cNvCxnSpPr>
            <a:cxnSpLocks/>
          </p:cNvCxnSpPr>
          <p:nvPr/>
        </p:nvCxnSpPr>
        <p:spPr bwMode="auto">
          <a:xfrm rot="119977" flipH="1" flipV="1">
            <a:off x="2588400" y="2026800"/>
            <a:ext cx="123753" cy="3358071"/>
          </a:xfrm>
          <a:prstGeom prst="straightConnector1">
            <a:avLst/>
          </a:prstGeom>
          <a:ln w="38100" cap="flat" cmpd="sng" algn="ctr">
            <a:solidFill>
              <a:schemeClr val="accent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370095882" name="TextBox 370095881"/>
          <p:cNvSpPr txBox="1"/>
          <p:nvPr/>
        </p:nvSpPr>
        <p:spPr bwMode="auto">
          <a:xfrm>
            <a:off x="3510899" y="1086355"/>
            <a:ext cx="1145655" cy="640440"/>
          </a:xfrm>
          <a:prstGeom prst="rect">
            <a:avLst/>
          </a:prstGeom>
          <a:noFill/>
        </p:spPr>
        <p:txBody>
          <a:bodyPr vertOverflow="overflow" horzOverflow="overflow" vert="horz" wrap="none" lIns="91440" tIns="45720" rIns="91440" bIns="45720" numCol="1" spcCol="0" rtlCol="0" fromWordArt="0" anchor="t" anchorCtr="0" forceAA="0" compatLnSpc="0">
            <a:spAutoFit/>
          </a:bodyPr>
          <a:lstStyle/>
          <a:p>
            <a:pPr>
              <a:defRPr/>
            </a:pPr>
            <a:r>
              <a:rPr lang="en-IN"/>
              <a:t>username/</a:t>
            </a:r>
            <a:endParaRPr/>
          </a:p>
          <a:p>
            <a:pPr>
              <a:defRPr/>
            </a:pPr>
            <a:r>
              <a:rPr lang="en-IN"/>
              <a:t>password</a:t>
            </a:r>
            <a:endParaRPr/>
          </a:p>
        </p:txBody>
      </p:sp>
      <p:sp>
        <p:nvSpPr>
          <p:cNvPr id="1379975093" name="TextBox 1379975092"/>
          <p:cNvSpPr txBox="1"/>
          <p:nvPr/>
        </p:nvSpPr>
        <p:spPr bwMode="auto">
          <a:xfrm>
            <a:off x="3574116" y="2046000"/>
            <a:ext cx="1033589" cy="366119"/>
          </a:xfrm>
          <a:prstGeom prst="rect">
            <a:avLst/>
          </a:prstGeom>
          <a:noFill/>
        </p:spPr>
        <p:txBody>
          <a:bodyPr vertOverflow="overflow" horzOverflow="overflow" vert="horz" wrap="none" lIns="91440" tIns="45720" rIns="91440" bIns="45720" numCol="1" spcCol="0" rtlCol="0" fromWordArt="0" anchor="t" anchorCtr="0" forceAA="0" compatLnSpc="0">
            <a:spAutoFit/>
          </a:bodyPr>
          <a:lstStyle/>
          <a:p>
            <a:pPr>
              <a:defRPr/>
            </a:pPr>
            <a:r>
              <a:rPr lang="en-IN"/>
              <a:t>Response</a:t>
            </a:r>
            <a:endParaRPr/>
          </a:p>
        </p:txBody>
      </p:sp>
      <p:sp>
        <p:nvSpPr>
          <p:cNvPr id="1648220920" name="TextBox 1648220919"/>
          <p:cNvSpPr txBox="1"/>
          <p:nvPr/>
        </p:nvSpPr>
        <p:spPr bwMode="auto">
          <a:xfrm>
            <a:off x="7785528" y="2078790"/>
            <a:ext cx="1033589" cy="366119"/>
          </a:xfrm>
          <a:prstGeom prst="rect">
            <a:avLst/>
          </a:prstGeom>
          <a:noFill/>
        </p:spPr>
        <p:txBody>
          <a:bodyPr vertOverflow="overflow" horzOverflow="overflow" vert="horz" wrap="none" lIns="91440" tIns="45720" rIns="91440" bIns="45720" numCol="1" spcCol="0" rtlCol="0" fromWordArt="0" anchor="t" anchorCtr="0" forceAA="0" compatLnSpc="0">
            <a:spAutoFit/>
          </a:bodyPr>
          <a:lstStyle/>
          <a:p>
            <a:pPr>
              <a:defRPr/>
            </a:pPr>
            <a:r>
              <a:rPr lang="en-IN"/>
              <a:t>Response</a:t>
            </a:r>
            <a:endParaRPr/>
          </a:p>
        </p:txBody>
      </p:sp>
      <p:sp>
        <p:nvSpPr>
          <p:cNvPr id="276058576" name="TextBox 276058575"/>
          <p:cNvSpPr txBox="1"/>
          <p:nvPr/>
        </p:nvSpPr>
        <p:spPr bwMode="auto">
          <a:xfrm>
            <a:off x="7785528" y="3790132"/>
            <a:ext cx="1033589" cy="366119"/>
          </a:xfrm>
          <a:prstGeom prst="rect">
            <a:avLst/>
          </a:prstGeom>
          <a:noFill/>
        </p:spPr>
        <p:txBody>
          <a:bodyPr vertOverflow="overflow" horzOverflow="overflow" vert="horz" wrap="none" lIns="91440" tIns="45720" rIns="91440" bIns="45720" numCol="1" spcCol="0" rtlCol="0" fromWordArt="0" anchor="t" anchorCtr="0" forceAA="0" compatLnSpc="0">
            <a:spAutoFit/>
          </a:bodyPr>
          <a:lstStyle/>
          <a:p>
            <a:pPr>
              <a:defRPr/>
            </a:pPr>
            <a:r>
              <a:rPr lang="en-IN"/>
              <a:t>Response</a:t>
            </a:r>
            <a:endParaRPr/>
          </a:p>
        </p:txBody>
      </p:sp>
      <p:sp>
        <p:nvSpPr>
          <p:cNvPr id="532761299" name="TextBox 532761298"/>
          <p:cNvSpPr txBox="1"/>
          <p:nvPr/>
        </p:nvSpPr>
        <p:spPr bwMode="auto">
          <a:xfrm>
            <a:off x="3405230" y="3790132"/>
            <a:ext cx="1033589" cy="366119"/>
          </a:xfrm>
          <a:prstGeom prst="rect">
            <a:avLst/>
          </a:prstGeom>
          <a:noFill/>
        </p:spPr>
        <p:txBody>
          <a:bodyPr vertOverflow="overflow" horzOverflow="overflow" vert="horz" wrap="none" lIns="91440" tIns="45720" rIns="91440" bIns="45720" numCol="1" spcCol="0" rtlCol="0" fromWordArt="0" anchor="t" anchorCtr="0" forceAA="0" compatLnSpc="0">
            <a:spAutoFit/>
          </a:bodyPr>
          <a:lstStyle/>
          <a:p>
            <a:pPr>
              <a:defRPr/>
            </a:pPr>
            <a:r>
              <a:rPr lang="en-IN"/>
              <a:t>Response</a:t>
            </a:r>
            <a:endParaRPr/>
          </a:p>
        </p:txBody>
      </p:sp>
      <p:sp>
        <p:nvSpPr>
          <p:cNvPr id="1041815671" name="TextBox 1041815670"/>
          <p:cNvSpPr txBox="1"/>
          <p:nvPr/>
        </p:nvSpPr>
        <p:spPr bwMode="auto">
          <a:xfrm>
            <a:off x="7756553" y="5605344"/>
            <a:ext cx="1033589" cy="366119"/>
          </a:xfrm>
          <a:prstGeom prst="rect">
            <a:avLst/>
          </a:prstGeom>
          <a:noFill/>
        </p:spPr>
        <p:txBody>
          <a:bodyPr vertOverflow="overflow" horzOverflow="overflow" vert="horz" wrap="none" lIns="91440" tIns="45720" rIns="91440" bIns="45720" numCol="1" spcCol="0" rtlCol="0" fromWordArt="0" anchor="t" anchorCtr="0" forceAA="0" compatLnSpc="0">
            <a:spAutoFit/>
          </a:bodyPr>
          <a:lstStyle/>
          <a:p>
            <a:pPr>
              <a:defRPr/>
            </a:pPr>
            <a:r>
              <a:rPr lang="en-IN"/>
              <a:t>Response</a:t>
            </a:r>
            <a:endParaRPr/>
          </a:p>
        </p:txBody>
      </p:sp>
      <p:sp>
        <p:nvSpPr>
          <p:cNvPr id="1912636719" name="TextBox 1912636718"/>
          <p:cNvSpPr txBox="1"/>
          <p:nvPr/>
        </p:nvSpPr>
        <p:spPr bwMode="auto">
          <a:xfrm>
            <a:off x="3405230" y="5638443"/>
            <a:ext cx="1033589" cy="366119"/>
          </a:xfrm>
          <a:prstGeom prst="rect">
            <a:avLst/>
          </a:prstGeom>
          <a:noFill/>
        </p:spPr>
        <p:txBody>
          <a:bodyPr vertOverflow="overflow" horzOverflow="overflow" vert="horz" wrap="none" lIns="91440" tIns="45720" rIns="91440" bIns="45720" numCol="1" spcCol="0" rtlCol="0" fromWordArt="0" anchor="t" anchorCtr="0" forceAA="0" compatLnSpc="0">
            <a:spAutoFit/>
          </a:bodyPr>
          <a:lstStyle/>
          <a:p>
            <a:pPr>
              <a:defRPr/>
            </a:pPr>
            <a:r>
              <a:rPr lang="en-IN"/>
              <a:t>Response</a:t>
            </a:r>
            <a:endParaRPr/>
          </a:p>
        </p:txBody>
      </p:sp>
      <p:sp>
        <p:nvSpPr>
          <p:cNvPr id="1036081020" name="TextBox 1036081019"/>
          <p:cNvSpPr txBox="1"/>
          <p:nvPr/>
        </p:nvSpPr>
        <p:spPr bwMode="auto">
          <a:xfrm>
            <a:off x="7204093" y="1312853"/>
            <a:ext cx="2024211" cy="366119"/>
          </a:xfrm>
          <a:prstGeom prst="rect">
            <a:avLst/>
          </a:prstGeom>
          <a:noFill/>
        </p:spPr>
        <p:txBody>
          <a:bodyPr vertOverflow="overflow" horzOverflow="overflow" vert="horz" wrap="none" lIns="91440" tIns="45720" rIns="91440" bIns="45720" numCol="1" spcCol="0" rtlCol="0" fromWordArt="0" anchor="t" anchorCtr="0" forceAA="0" compatLnSpc="0">
            <a:spAutoFit/>
          </a:bodyPr>
          <a:lstStyle/>
          <a:p>
            <a:pPr>
              <a:defRPr/>
            </a:pPr>
            <a:r>
              <a:rPr lang="en-IN"/>
              <a:t>request advertisment</a:t>
            </a:r>
            <a:endParaRPr/>
          </a:p>
        </p:txBody>
      </p:sp>
      <p:sp>
        <p:nvSpPr>
          <p:cNvPr id="1498117073" name="TextBox 1498117072"/>
          <p:cNvSpPr txBox="1"/>
          <p:nvPr/>
        </p:nvSpPr>
        <p:spPr bwMode="auto">
          <a:xfrm>
            <a:off x="3405230" y="2958619"/>
            <a:ext cx="1083481" cy="366119"/>
          </a:xfrm>
          <a:prstGeom prst="rect">
            <a:avLst/>
          </a:prstGeom>
          <a:noFill/>
        </p:spPr>
        <p:txBody>
          <a:bodyPr vertOverflow="overflow" horzOverflow="overflow" vert="horz" wrap="none" lIns="91440" tIns="45720" rIns="91440" bIns="45720" numCol="1" spcCol="0" rtlCol="0" fromWordArt="0" anchor="t" anchorCtr="0" forceAA="0" compatLnSpc="0">
            <a:spAutoFit/>
          </a:bodyPr>
          <a:lstStyle/>
          <a:p>
            <a:pPr>
              <a:defRPr/>
            </a:pPr>
            <a:r>
              <a:rPr lang="en-IN"/>
              <a:t>job details</a:t>
            </a:r>
            <a:endParaRPr/>
          </a:p>
        </p:txBody>
      </p:sp>
      <p:sp>
        <p:nvSpPr>
          <p:cNvPr id="1486215391" name="TextBox 1486215390"/>
          <p:cNvSpPr txBox="1"/>
          <p:nvPr/>
        </p:nvSpPr>
        <p:spPr bwMode="auto">
          <a:xfrm>
            <a:off x="7706662" y="3004311"/>
            <a:ext cx="885804" cy="366119"/>
          </a:xfrm>
          <a:prstGeom prst="rect">
            <a:avLst/>
          </a:prstGeom>
          <a:noFill/>
        </p:spPr>
        <p:txBody>
          <a:bodyPr vertOverflow="overflow" horzOverflow="overflow" vert="horz" wrap="none" lIns="91440" tIns="45720" rIns="91440" bIns="45720" numCol="1" spcCol="0" rtlCol="0" fromWordArt="0" anchor="t" anchorCtr="0" forceAA="0" compatLnSpc="0">
            <a:spAutoFit/>
          </a:bodyPr>
          <a:lstStyle/>
          <a:p>
            <a:pPr>
              <a:defRPr/>
            </a:pPr>
            <a:r>
              <a:rPr lang="en-IN"/>
              <a:t>job info</a:t>
            </a:r>
            <a:endParaRPr/>
          </a:p>
        </p:txBody>
      </p:sp>
      <p:sp>
        <p:nvSpPr>
          <p:cNvPr id="913315326" name="TextBox 913315325"/>
          <p:cNvSpPr txBox="1"/>
          <p:nvPr/>
        </p:nvSpPr>
        <p:spPr bwMode="auto">
          <a:xfrm>
            <a:off x="3355339" y="4972741"/>
            <a:ext cx="1164626" cy="366119"/>
          </a:xfrm>
          <a:prstGeom prst="rect">
            <a:avLst/>
          </a:prstGeom>
          <a:noFill/>
        </p:spPr>
        <p:txBody>
          <a:bodyPr vertOverflow="overflow" horzOverflow="overflow" vert="horz" wrap="none" lIns="91440" tIns="45720" rIns="91440" bIns="45720" numCol="1" spcCol="0" rtlCol="0" fromWordArt="0" anchor="t" anchorCtr="0" forceAA="0" compatLnSpc="0">
            <a:spAutoFit/>
          </a:bodyPr>
          <a:lstStyle/>
          <a:p>
            <a:pPr>
              <a:defRPr/>
            </a:pPr>
            <a:r>
              <a:rPr lang="en-IN"/>
              <a:t>user details</a:t>
            </a:r>
            <a:endParaRPr/>
          </a:p>
        </p:txBody>
      </p:sp>
      <p:sp>
        <p:nvSpPr>
          <p:cNvPr id="202124762" name="TextBox 202124761"/>
          <p:cNvSpPr txBox="1"/>
          <p:nvPr/>
        </p:nvSpPr>
        <p:spPr bwMode="auto">
          <a:xfrm>
            <a:off x="7633025" y="4914618"/>
            <a:ext cx="966949" cy="366119"/>
          </a:xfrm>
          <a:prstGeom prst="rect">
            <a:avLst/>
          </a:prstGeom>
          <a:noFill/>
        </p:spPr>
        <p:txBody>
          <a:bodyPr vertOverflow="overflow" horzOverflow="overflow" vert="horz" wrap="none" lIns="91440" tIns="45720" rIns="91440" bIns="45720" numCol="1" spcCol="0" rtlCol="0" fromWordArt="0" anchor="t" anchorCtr="0" forceAA="0" compatLnSpc="0">
            <a:spAutoFit/>
          </a:bodyPr>
          <a:lstStyle/>
          <a:p>
            <a:pPr>
              <a:defRPr/>
            </a:pPr>
            <a:r>
              <a:rPr lang="en-IN"/>
              <a:t>user info</a:t>
            </a:r>
            <a:endParaRPr/>
          </a:p>
        </p:txBody>
      </p:sp>
      <p:grpSp>
        <p:nvGrpSpPr>
          <p:cNvPr id="24" name="Group 23"/>
          <p:cNvGrpSpPr/>
          <p:nvPr/>
        </p:nvGrpSpPr>
        <p:grpSpPr bwMode="auto">
          <a:xfrm>
            <a:off x="9626414" y="1610427"/>
            <a:ext cx="1651819" cy="557908"/>
            <a:chOff x="9448799" y="3464107"/>
            <a:chExt cx="1651819" cy="557908"/>
          </a:xfrm>
        </p:grpSpPr>
        <p:cxnSp>
          <p:nvCxnSpPr>
            <p:cNvPr id="25" name="Straight Connector 24"/>
            <p:cNvCxnSpPr>
              <a:cxnSpLocks/>
            </p:cNvCxnSpPr>
            <p:nvPr/>
          </p:nvCxnSpPr>
          <p:spPr bwMode="auto">
            <a:xfrm>
              <a:off x="9448799" y="3464107"/>
              <a:ext cx="1651819" cy="94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p:cNvCxnSpPr>
              <a:cxnSpLocks/>
            </p:cNvCxnSpPr>
            <p:nvPr/>
          </p:nvCxnSpPr>
          <p:spPr bwMode="auto">
            <a:xfrm>
              <a:off x="9448799" y="4012589"/>
              <a:ext cx="1651819" cy="942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bwMode="auto">
          <a:xfrm>
            <a:off x="9626413" y="3268933"/>
            <a:ext cx="1651819" cy="557908"/>
            <a:chOff x="9448799" y="3464107"/>
            <a:chExt cx="1651819" cy="557908"/>
          </a:xfrm>
        </p:grpSpPr>
        <p:cxnSp>
          <p:nvCxnSpPr>
            <p:cNvPr id="28" name="Straight Connector 27"/>
            <p:cNvCxnSpPr>
              <a:cxnSpLocks/>
            </p:cNvCxnSpPr>
            <p:nvPr/>
          </p:nvCxnSpPr>
          <p:spPr bwMode="auto">
            <a:xfrm>
              <a:off x="9448799" y="3464107"/>
              <a:ext cx="1651819" cy="94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a:cxnSpLocks/>
            </p:cNvCxnSpPr>
            <p:nvPr/>
          </p:nvCxnSpPr>
          <p:spPr bwMode="auto">
            <a:xfrm>
              <a:off x="9448799" y="4012589"/>
              <a:ext cx="1651819" cy="942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bwMode="auto">
          <a:xfrm>
            <a:off x="9641997" y="5096649"/>
            <a:ext cx="1651819" cy="641194"/>
            <a:chOff x="9448799" y="3464107"/>
            <a:chExt cx="1651819" cy="557908"/>
          </a:xfrm>
        </p:grpSpPr>
        <p:cxnSp>
          <p:nvCxnSpPr>
            <p:cNvPr id="31" name="Straight Connector 30"/>
            <p:cNvCxnSpPr>
              <a:cxnSpLocks/>
            </p:cNvCxnSpPr>
            <p:nvPr/>
          </p:nvCxnSpPr>
          <p:spPr bwMode="auto">
            <a:xfrm>
              <a:off x="9448799" y="3464107"/>
              <a:ext cx="1651819" cy="94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p:cNvCxnSpPr>
              <a:cxnSpLocks/>
            </p:cNvCxnSpPr>
            <p:nvPr/>
          </p:nvCxnSpPr>
          <p:spPr bwMode="auto">
            <a:xfrm>
              <a:off x="9448799" y="4012589"/>
              <a:ext cx="1651819" cy="9425"/>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 name="Straight Arrow Connector 1"/>
          <p:cNvCxnSpPr>
            <a:cxnSpLocks/>
          </p:cNvCxnSpPr>
          <p:nvPr/>
        </p:nvCxnSpPr>
        <p:spPr bwMode="auto">
          <a:xfrm>
            <a:off x="6179305" y="4247171"/>
            <a:ext cx="0" cy="5483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a:cxnSpLocks/>
          </p:cNvCxnSpPr>
          <p:nvPr/>
        </p:nvCxnSpPr>
        <p:spPr bwMode="auto">
          <a:xfrm>
            <a:off x="6179305" y="2331127"/>
            <a:ext cx="0" cy="5483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p:cNvCxnSpPr>
            <a:cxnSpLocks/>
          </p:cNvCxnSpPr>
          <p:nvPr/>
        </p:nvCxnSpPr>
        <p:spPr bwMode="auto">
          <a:xfrm>
            <a:off x="9626413" y="1598366"/>
            <a:ext cx="0" cy="56996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auto">
          <a:xfrm>
            <a:off x="9626413" y="3247448"/>
            <a:ext cx="0" cy="56996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auto">
          <a:xfrm>
            <a:off x="9652593" y="5096649"/>
            <a:ext cx="0" cy="630362"/>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92672931" name="Oval 292672930"/>
          <p:cNvSpPr/>
          <p:nvPr/>
        </p:nvSpPr>
        <p:spPr bwMode="auto">
          <a:xfrm>
            <a:off x="4965370" y="3966787"/>
            <a:ext cx="2330254" cy="13676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sz="2100"/>
          </a:p>
        </p:txBody>
      </p:sp>
      <p:sp>
        <p:nvSpPr>
          <p:cNvPr id="779201479" name="Oval 779201478"/>
          <p:cNvSpPr/>
          <p:nvPr/>
        </p:nvSpPr>
        <p:spPr bwMode="auto">
          <a:xfrm>
            <a:off x="4965370" y="2004411"/>
            <a:ext cx="2330254" cy="13676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sz="2100"/>
          </a:p>
        </p:txBody>
      </p:sp>
      <p:cxnSp>
        <p:nvCxnSpPr>
          <p:cNvPr id="1838666202" name="Straight Arrow Connector 8"/>
          <p:cNvCxnSpPr>
            <a:cxnSpLocks/>
          </p:cNvCxnSpPr>
          <p:nvPr/>
        </p:nvCxnSpPr>
        <p:spPr bwMode="auto">
          <a:xfrm>
            <a:off x="7205039" y="2494494"/>
            <a:ext cx="2157820" cy="137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06820961" name="Straight Arrow Connector 8"/>
          <p:cNvCxnSpPr>
            <a:cxnSpLocks/>
          </p:cNvCxnSpPr>
          <p:nvPr/>
        </p:nvCxnSpPr>
        <p:spPr bwMode="auto">
          <a:xfrm>
            <a:off x="7265053" y="4423819"/>
            <a:ext cx="2134907" cy="99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00665385" name="Straight Arrow Connector 8"/>
          <p:cNvCxnSpPr>
            <a:cxnSpLocks/>
          </p:cNvCxnSpPr>
          <p:nvPr/>
        </p:nvCxnSpPr>
        <p:spPr bwMode="auto">
          <a:xfrm flipH="1" flipV="1">
            <a:off x="7205039" y="2793562"/>
            <a:ext cx="2142646" cy="69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3556670" name="Straight Arrow Connector 8"/>
          <p:cNvCxnSpPr>
            <a:cxnSpLocks/>
          </p:cNvCxnSpPr>
          <p:nvPr/>
        </p:nvCxnSpPr>
        <p:spPr bwMode="auto">
          <a:xfrm flipH="1">
            <a:off x="7295624" y="4716048"/>
            <a:ext cx="203458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04421802" name="TextBox 1004421801"/>
          <p:cNvSpPr txBox="1"/>
          <p:nvPr/>
        </p:nvSpPr>
        <p:spPr bwMode="auto">
          <a:xfrm>
            <a:off x="5881217" y="2226540"/>
            <a:ext cx="1905388" cy="395301"/>
          </a:xfrm>
          <a:prstGeom prst="rect">
            <a:avLst/>
          </a:prstGeom>
          <a:noFill/>
        </p:spPr>
        <p:txBody>
          <a:bodyPr vertOverflow="overflow" horzOverflow="overflow" vert="horz" wrap="square" lIns="91440" tIns="45720" rIns="91440" bIns="45720" numCol="1" spcCol="0" rtlCol="0" fromWordArt="0" anchor="b" anchorCtr="0" forceAA="0" compatLnSpc="0">
            <a:spAutoFit/>
          </a:bodyPr>
          <a:lstStyle/>
          <a:p>
            <a:pPr>
              <a:defRPr/>
            </a:pPr>
            <a:r>
              <a:rPr lang="en-IN" sz="2100" b="1"/>
              <a:t>4.0</a:t>
            </a:r>
            <a:endParaRPr sz="2100" b="1"/>
          </a:p>
        </p:txBody>
      </p:sp>
      <p:sp>
        <p:nvSpPr>
          <p:cNvPr id="1467088537" name="TextBox 1467088536"/>
          <p:cNvSpPr txBox="1"/>
          <p:nvPr/>
        </p:nvSpPr>
        <p:spPr bwMode="auto">
          <a:xfrm>
            <a:off x="5044207" y="2604223"/>
            <a:ext cx="2600447" cy="411839"/>
          </a:xfrm>
          <a:prstGeom prst="rect">
            <a:avLst/>
          </a:prstGeom>
          <a:noFill/>
        </p:spPr>
        <p:txBody>
          <a:bodyPr vertOverflow="overflow" horzOverflow="overflow" vert="horz" wrap="square" lIns="91440" tIns="45720" rIns="91440" bIns="45720" numCol="1" spcCol="0" rtlCol="0" fromWordArt="0" anchor="b" anchorCtr="0" forceAA="0" compatLnSpc="0">
            <a:spAutoFit/>
          </a:bodyPr>
          <a:lstStyle/>
          <a:p>
            <a:pPr>
              <a:defRPr/>
            </a:pPr>
            <a:r>
              <a:rPr lang="en-IN" sz="2100" b="1"/>
              <a:t>       Apply Job</a:t>
            </a:r>
            <a:endParaRPr sz="2100" b="1"/>
          </a:p>
        </p:txBody>
      </p:sp>
      <p:sp>
        <p:nvSpPr>
          <p:cNvPr id="1993004370" name="TextBox 1993004369"/>
          <p:cNvSpPr txBox="1"/>
          <p:nvPr/>
        </p:nvSpPr>
        <p:spPr bwMode="auto">
          <a:xfrm>
            <a:off x="5156322" y="4433795"/>
            <a:ext cx="2549034" cy="411839"/>
          </a:xfrm>
          <a:prstGeom prst="rect">
            <a:avLst/>
          </a:prstGeom>
          <a:noFill/>
        </p:spPr>
        <p:txBody>
          <a:bodyPr vertOverflow="overflow" horzOverflow="overflow" vert="horz" wrap="square" lIns="91440" tIns="45720" rIns="91440" bIns="45720" numCol="1" spcCol="0" rtlCol="0" fromWordArt="0" anchor="b" anchorCtr="0" forceAA="0" compatLnSpc="0">
            <a:spAutoFit/>
          </a:bodyPr>
          <a:lstStyle/>
          <a:p>
            <a:pPr>
              <a:defRPr/>
            </a:pPr>
            <a:r>
              <a:rPr lang="en-IN" sz="2100" b="1"/>
              <a:t>Manage Profile</a:t>
            </a:r>
            <a:endParaRPr sz="2100" b="1"/>
          </a:p>
        </p:txBody>
      </p:sp>
      <p:sp>
        <p:nvSpPr>
          <p:cNvPr id="938512754" name="TextBox 938512753"/>
          <p:cNvSpPr txBox="1"/>
          <p:nvPr/>
        </p:nvSpPr>
        <p:spPr bwMode="auto">
          <a:xfrm>
            <a:off x="5850442" y="4090354"/>
            <a:ext cx="1907187" cy="395301"/>
          </a:xfrm>
          <a:prstGeom prst="rect">
            <a:avLst/>
          </a:prstGeom>
          <a:noFill/>
        </p:spPr>
        <p:txBody>
          <a:bodyPr vertOverflow="overflow" horzOverflow="overflow" vert="horz" wrap="square" lIns="91440" tIns="45720" rIns="91440" bIns="45720" numCol="1" spcCol="0" rtlCol="0" fromWordArt="0" anchor="b" anchorCtr="0" forceAA="0" compatLnSpc="0">
            <a:spAutoFit/>
          </a:bodyPr>
          <a:lstStyle/>
          <a:p>
            <a:pPr>
              <a:defRPr/>
            </a:pPr>
            <a:r>
              <a:rPr lang="en-IN" sz="2100" b="1"/>
              <a:t>5.0</a:t>
            </a:r>
            <a:endParaRPr sz="2100" b="1"/>
          </a:p>
        </p:txBody>
      </p:sp>
      <p:sp>
        <p:nvSpPr>
          <p:cNvPr id="374123681" name="TextBox 374123680"/>
          <p:cNvSpPr txBox="1"/>
          <p:nvPr/>
        </p:nvSpPr>
        <p:spPr bwMode="auto">
          <a:xfrm>
            <a:off x="9394058" y="2453063"/>
            <a:ext cx="2608007" cy="411839"/>
          </a:xfrm>
          <a:prstGeom prst="rect">
            <a:avLst/>
          </a:prstGeom>
          <a:noFill/>
        </p:spPr>
        <p:txBody>
          <a:bodyPr vertOverflow="overflow" horzOverflow="overflow" vert="horz" wrap="square" lIns="91440" tIns="45720" rIns="91440" bIns="45720" numCol="1" spcCol="0" rtlCol="0" fromWordArt="0" anchor="b" anchorCtr="0" forceAA="0" compatLnSpc="0">
            <a:spAutoFit/>
          </a:bodyPr>
          <a:lstStyle/>
          <a:p>
            <a:pPr>
              <a:defRPr/>
            </a:pPr>
            <a:r>
              <a:rPr lang="en-IN" sz="2100" b="1"/>
              <a:t>            Job</a:t>
            </a:r>
            <a:endParaRPr sz="2100" b="1"/>
          </a:p>
        </p:txBody>
      </p:sp>
      <p:sp>
        <p:nvSpPr>
          <p:cNvPr id="832558639" name="TextBox 832558638"/>
          <p:cNvSpPr txBox="1"/>
          <p:nvPr/>
        </p:nvSpPr>
        <p:spPr bwMode="auto">
          <a:xfrm>
            <a:off x="9403568" y="4429819"/>
            <a:ext cx="2611967" cy="395301"/>
          </a:xfrm>
          <a:prstGeom prst="rect">
            <a:avLst/>
          </a:prstGeom>
          <a:noFill/>
        </p:spPr>
        <p:txBody>
          <a:bodyPr vertOverflow="overflow" horzOverflow="overflow" vert="horz" wrap="square" lIns="91440" tIns="45720" rIns="91440" bIns="45720" numCol="1" spcCol="0" rtlCol="0" fromWordArt="0" anchor="b" anchorCtr="0" forceAA="0" compatLnSpc="0">
            <a:spAutoFit/>
          </a:bodyPr>
          <a:lstStyle/>
          <a:p>
            <a:pPr>
              <a:defRPr/>
            </a:pPr>
            <a:r>
              <a:rPr lang="en-IN" sz="2100" b="1"/>
              <a:t>         User</a:t>
            </a:r>
            <a:endParaRPr sz="2100" b="1"/>
          </a:p>
        </p:txBody>
      </p:sp>
      <p:cxnSp>
        <p:nvCxnSpPr>
          <p:cNvPr id="715709951" name="Straight Arrow Connector 8"/>
          <p:cNvCxnSpPr>
            <a:cxnSpLocks/>
          </p:cNvCxnSpPr>
          <p:nvPr/>
        </p:nvCxnSpPr>
        <p:spPr bwMode="auto">
          <a:xfrm>
            <a:off x="1762482" y="2525707"/>
            <a:ext cx="3202887" cy="214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78656860" name="Straight Arrow Connector 8"/>
          <p:cNvCxnSpPr>
            <a:cxnSpLocks/>
          </p:cNvCxnSpPr>
          <p:nvPr/>
        </p:nvCxnSpPr>
        <p:spPr bwMode="auto">
          <a:xfrm flipH="1" flipV="1">
            <a:off x="1023667" y="4784746"/>
            <a:ext cx="3991254" cy="20584"/>
          </a:xfrm>
          <a:prstGeom prst="straightConnector1">
            <a:avLst/>
          </a:prstGeom>
          <a:ln w="38100" cap="flat" cmpd="sng" algn="ctr">
            <a:solidFill>
              <a:schemeClr val="accent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167503909" name="Straight Arrow Connector 8"/>
          <p:cNvCxnSpPr>
            <a:cxnSpLocks/>
          </p:cNvCxnSpPr>
          <p:nvPr/>
        </p:nvCxnSpPr>
        <p:spPr bwMode="auto">
          <a:xfrm flipH="1" flipV="1">
            <a:off x="1618063" y="2900936"/>
            <a:ext cx="3379772" cy="29059"/>
          </a:xfrm>
          <a:prstGeom prst="straightConnector1">
            <a:avLst/>
          </a:prstGeom>
          <a:ln w="38100" cap="flat" cmpd="sng" algn="ctr">
            <a:solidFill>
              <a:schemeClr val="accent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746549338" name="Straight Arrow Connector 8"/>
          <p:cNvCxnSpPr>
            <a:cxnSpLocks/>
          </p:cNvCxnSpPr>
          <p:nvPr/>
        </p:nvCxnSpPr>
        <p:spPr bwMode="auto">
          <a:xfrm>
            <a:off x="1201775" y="4446327"/>
            <a:ext cx="376359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1780400" name="Straight Arrow Connector 8"/>
          <p:cNvCxnSpPr>
            <a:cxnSpLocks/>
          </p:cNvCxnSpPr>
          <p:nvPr/>
        </p:nvCxnSpPr>
        <p:spPr bwMode="auto">
          <a:xfrm flipH="1" flipV="1">
            <a:off x="1595209" y="1213176"/>
            <a:ext cx="10555" cy="1726244"/>
          </a:xfrm>
          <a:prstGeom prst="straightConnector1">
            <a:avLst/>
          </a:prstGeom>
          <a:ln w="38100" cap="flat" cmpd="sng" algn="ctr">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759107480" name="Straight Arrow Connector 8"/>
          <p:cNvCxnSpPr>
            <a:cxnSpLocks/>
          </p:cNvCxnSpPr>
          <p:nvPr/>
        </p:nvCxnSpPr>
        <p:spPr bwMode="auto">
          <a:xfrm flipH="1" flipV="1">
            <a:off x="1731960" y="1217880"/>
            <a:ext cx="29127" cy="1322642"/>
          </a:xfrm>
          <a:prstGeom prst="straightConnector1">
            <a:avLst/>
          </a:prstGeom>
          <a:ln w="38100" cap="flat" cmpd="sng" algn="ctr">
            <a:solidFill>
              <a:schemeClr val="accent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213358668" name="Straight Arrow Connector 8"/>
          <p:cNvCxnSpPr>
            <a:cxnSpLocks/>
          </p:cNvCxnSpPr>
          <p:nvPr/>
        </p:nvCxnSpPr>
        <p:spPr bwMode="auto">
          <a:xfrm flipH="1" flipV="1">
            <a:off x="1008089" y="1217880"/>
            <a:ext cx="22088" cy="3577158"/>
          </a:xfrm>
          <a:prstGeom prst="straightConnector1">
            <a:avLst/>
          </a:prstGeom>
          <a:ln w="38100" cap="flat" cmpd="sng" algn="ctr">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39473683" name="Straight Arrow Connector 8"/>
          <p:cNvCxnSpPr>
            <a:cxnSpLocks/>
          </p:cNvCxnSpPr>
          <p:nvPr/>
        </p:nvCxnSpPr>
        <p:spPr bwMode="auto">
          <a:xfrm flipH="1" flipV="1">
            <a:off x="1183294" y="1199051"/>
            <a:ext cx="36963" cy="3234744"/>
          </a:xfrm>
          <a:prstGeom prst="straightConnector1">
            <a:avLst/>
          </a:prstGeom>
          <a:ln w="38100" cap="flat" cmpd="sng" algn="ctr">
            <a:solidFill>
              <a:schemeClr val="accent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668057085" name="TextBox 668057084"/>
          <p:cNvSpPr txBox="1"/>
          <p:nvPr/>
        </p:nvSpPr>
        <p:spPr bwMode="auto">
          <a:xfrm>
            <a:off x="7786606" y="2800472"/>
            <a:ext cx="1033589" cy="366119"/>
          </a:xfrm>
          <a:prstGeom prst="rect">
            <a:avLst/>
          </a:prstGeom>
          <a:noFill/>
        </p:spPr>
        <p:txBody>
          <a:bodyPr vertOverflow="overflow" horzOverflow="overflow" vert="horz" wrap="none" lIns="91440" tIns="45720" rIns="91440" bIns="45720" numCol="1" spcCol="0" rtlCol="0" fromWordArt="0" anchor="t" anchorCtr="0" forceAA="0" compatLnSpc="0">
            <a:spAutoFit/>
          </a:bodyPr>
          <a:lstStyle/>
          <a:p>
            <a:pPr>
              <a:defRPr/>
            </a:pPr>
            <a:r>
              <a:rPr lang="en-IN"/>
              <a:t>Response</a:t>
            </a:r>
            <a:endParaRPr/>
          </a:p>
        </p:txBody>
      </p:sp>
      <p:sp>
        <p:nvSpPr>
          <p:cNvPr id="2022732278" name="TextBox 2022732277"/>
          <p:cNvSpPr txBox="1"/>
          <p:nvPr/>
        </p:nvSpPr>
        <p:spPr bwMode="auto">
          <a:xfrm>
            <a:off x="7705356" y="4650542"/>
            <a:ext cx="1033589" cy="366119"/>
          </a:xfrm>
          <a:prstGeom prst="rect">
            <a:avLst/>
          </a:prstGeom>
          <a:noFill/>
        </p:spPr>
        <p:txBody>
          <a:bodyPr vertOverflow="overflow" horzOverflow="overflow" vert="horz" wrap="none" lIns="91440" tIns="45720" rIns="91440" bIns="45720" numCol="1" spcCol="0" rtlCol="0" fromWordArt="0" anchor="t" anchorCtr="0" forceAA="0" compatLnSpc="0">
            <a:spAutoFit/>
          </a:bodyPr>
          <a:lstStyle/>
          <a:p>
            <a:pPr>
              <a:defRPr/>
            </a:pPr>
            <a:r>
              <a:rPr lang="en-IN"/>
              <a:t>Response</a:t>
            </a:r>
            <a:endParaRPr/>
          </a:p>
        </p:txBody>
      </p:sp>
      <p:sp>
        <p:nvSpPr>
          <p:cNvPr id="852198907" name="TextBox 852198906"/>
          <p:cNvSpPr txBox="1"/>
          <p:nvPr/>
        </p:nvSpPr>
        <p:spPr bwMode="auto">
          <a:xfrm>
            <a:off x="2734854" y="4784735"/>
            <a:ext cx="1033589" cy="366119"/>
          </a:xfrm>
          <a:prstGeom prst="rect">
            <a:avLst/>
          </a:prstGeom>
          <a:noFill/>
        </p:spPr>
        <p:txBody>
          <a:bodyPr vertOverflow="overflow" horzOverflow="overflow" vert="horz" wrap="none" lIns="91440" tIns="45720" rIns="91440" bIns="45720" numCol="1" spcCol="0" rtlCol="0" fromWordArt="0" anchor="t" anchorCtr="0" forceAA="0" compatLnSpc="0">
            <a:spAutoFit/>
          </a:bodyPr>
          <a:lstStyle/>
          <a:p>
            <a:pPr>
              <a:defRPr/>
            </a:pPr>
            <a:r>
              <a:rPr lang="en-IN"/>
              <a:t>Response</a:t>
            </a:r>
            <a:endParaRPr/>
          </a:p>
        </p:txBody>
      </p:sp>
      <p:sp>
        <p:nvSpPr>
          <p:cNvPr id="868884057" name="TextBox 868884056"/>
          <p:cNvSpPr txBox="1"/>
          <p:nvPr/>
        </p:nvSpPr>
        <p:spPr bwMode="auto">
          <a:xfrm>
            <a:off x="2676940" y="2983532"/>
            <a:ext cx="1033589" cy="366119"/>
          </a:xfrm>
          <a:prstGeom prst="rect">
            <a:avLst/>
          </a:prstGeom>
          <a:noFill/>
        </p:spPr>
        <p:txBody>
          <a:bodyPr vertOverflow="overflow" horzOverflow="overflow" vert="horz" wrap="none" lIns="91440" tIns="45720" rIns="91440" bIns="45720" numCol="1" spcCol="0" rtlCol="0" fromWordArt="0" anchor="t" anchorCtr="0" forceAA="0" compatLnSpc="0">
            <a:spAutoFit/>
          </a:bodyPr>
          <a:lstStyle/>
          <a:p>
            <a:pPr>
              <a:defRPr/>
            </a:pPr>
            <a:r>
              <a:rPr lang="en-IN"/>
              <a:t>Response</a:t>
            </a:r>
            <a:endParaRPr/>
          </a:p>
        </p:txBody>
      </p:sp>
      <p:sp>
        <p:nvSpPr>
          <p:cNvPr id="1910251560" name="TextBox 1910251559"/>
          <p:cNvSpPr txBox="1"/>
          <p:nvPr/>
        </p:nvSpPr>
        <p:spPr bwMode="auto">
          <a:xfrm>
            <a:off x="2625213" y="2096427"/>
            <a:ext cx="1888372" cy="366119"/>
          </a:xfrm>
          <a:prstGeom prst="rect">
            <a:avLst/>
          </a:prstGeom>
          <a:noFill/>
        </p:spPr>
        <p:txBody>
          <a:bodyPr vertOverflow="overflow" horzOverflow="overflow" vert="horz" wrap="none" lIns="91440" tIns="45720" rIns="91440" bIns="45720" numCol="1" spcCol="0" rtlCol="0" fromWordArt="0" anchor="t" anchorCtr="0" forceAA="0" compatLnSpc="0">
            <a:spAutoFit/>
          </a:bodyPr>
          <a:lstStyle/>
          <a:p>
            <a:pPr>
              <a:defRPr/>
            </a:pPr>
            <a:r>
              <a:rPr lang="en-IN"/>
              <a:t>user and job details</a:t>
            </a:r>
            <a:endParaRPr/>
          </a:p>
        </p:txBody>
      </p:sp>
      <p:sp>
        <p:nvSpPr>
          <p:cNvPr id="464645595" name="TextBox 464645594"/>
          <p:cNvSpPr txBox="1"/>
          <p:nvPr/>
        </p:nvSpPr>
        <p:spPr bwMode="auto">
          <a:xfrm>
            <a:off x="7376646" y="2143762"/>
            <a:ext cx="2052062" cy="611706"/>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defRPr/>
            </a:pPr>
            <a:r>
              <a:rPr lang="en-IN" sz="1800" b="0" i="0" u="none" strike="noStrike" cap="none" spc="0">
                <a:solidFill>
                  <a:schemeClr val="tx1"/>
                </a:solidFill>
                <a:latin typeface="+mn-lt"/>
                <a:ea typeface="+mn-ea"/>
                <a:cs typeface="+mn-cs"/>
              </a:rPr>
              <a:t>user and job details</a:t>
            </a:r>
            <a:endParaRPr sz="1800"/>
          </a:p>
          <a:p>
            <a:pPr>
              <a:defRPr/>
            </a:pPr>
            <a:endParaRPr/>
          </a:p>
        </p:txBody>
      </p:sp>
      <p:sp>
        <p:nvSpPr>
          <p:cNvPr id="1957985966" name="TextBox 1957985965"/>
          <p:cNvSpPr txBox="1"/>
          <p:nvPr/>
        </p:nvSpPr>
        <p:spPr bwMode="auto">
          <a:xfrm>
            <a:off x="2747153" y="4132669"/>
            <a:ext cx="183636" cy="366119"/>
          </a:xfrm>
          <a:prstGeom prst="rect">
            <a:avLst/>
          </a:prstGeom>
          <a:noFill/>
        </p:spPr>
        <p:txBody>
          <a:bodyPr vertOverflow="overflow" horzOverflow="overflow" vert="horz" wrap="none" lIns="91440" tIns="45720" rIns="91440" bIns="45720" numCol="1" spcCol="0" rtlCol="0" fromWordArt="0" anchor="t" anchorCtr="0" forceAA="0" compatLnSpc="0">
            <a:spAutoFit/>
          </a:bodyPr>
          <a:lstStyle/>
          <a:p>
            <a:pPr>
              <a:defRPr/>
            </a:pPr>
            <a:endParaRPr/>
          </a:p>
        </p:txBody>
      </p:sp>
      <p:sp>
        <p:nvSpPr>
          <p:cNvPr id="831141510" name="TextBox 831141509"/>
          <p:cNvSpPr txBox="1"/>
          <p:nvPr/>
        </p:nvSpPr>
        <p:spPr bwMode="auto">
          <a:xfrm>
            <a:off x="2309332" y="4023161"/>
            <a:ext cx="1221665" cy="366119"/>
          </a:xfrm>
          <a:prstGeom prst="rect">
            <a:avLst/>
          </a:prstGeom>
          <a:noFill/>
        </p:spPr>
        <p:txBody>
          <a:bodyPr vertOverflow="overflow" horzOverflow="overflow" vert="horz" wrap="none" lIns="91440" tIns="45720" rIns="91440" bIns="45720" numCol="1" spcCol="0" rtlCol="0" fromWordArt="0" anchor="t" anchorCtr="0" forceAA="0" compatLnSpc="0">
            <a:spAutoFit/>
          </a:bodyPr>
          <a:lstStyle/>
          <a:p>
            <a:pPr>
              <a:defRPr/>
            </a:pPr>
            <a:r>
              <a:rPr lang="en-IN"/>
              <a:t>user all info</a:t>
            </a:r>
            <a:endParaRPr/>
          </a:p>
        </p:txBody>
      </p:sp>
      <p:sp>
        <p:nvSpPr>
          <p:cNvPr id="379143140" name="TextBox 379143139"/>
          <p:cNvSpPr txBox="1"/>
          <p:nvPr/>
        </p:nvSpPr>
        <p:spPr bwMode="auto">
          <a:xfrm>
            <a:off x="7517281" y="3966787"/>
            <a:ext cx="1221665" cy="366119"/>
          </a:xfrm>
          <a:prstGeom prst="rect">
            <a:avLst/>
          </a:prstGeom>
          <a:noFill/>
        </p:spPr>
        <p:txBody>
          <a:bodyPr vertOverflow="overflow" horzOverflow="overflow" vert="horz" wrap="none" lIns="91440" tIns="45720" rIns="91440" bIns="45720" numCol="1" spcCol="0" rtlCol="0" fromWordArt="0" anchor="t" anchorCtr="0" forceAA="0" compatLnSpc="0">
            <a:spAutoFit/>
          </a:bodyPr>
          <a:lstStyle/>
          <a:p>
            <a:pPr>
              <a:defRPr/>
            </a:pPr>
            <a:r>
              <a:rPr lang="en-IN"/>
              <a:t>user all info</a:t>
            </a:r>
            <a:endParaRPr/>
          </a:p>
        </p:txBody>
      </p:sp>
      <p:sp>
        <p:nvSpPr>
          <p:cNvPr id="1798479507" name="TextBox 1798479506"/>
          <p:cNvSpPr txBox="1"/>
          <p:nvPr/>
        </p:nvSpPr>
        <p:spPr bwMode="auto">
          <a:xfrm>
            <a:off x="9786515" y="1648345"/>
            <a:ext cx="360569" cy="35201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defRPr/>
            </a:pPr>
            <a:endParaRPr/>
          </a:p>
        </p:txBody>
      </p:sp>
      <p:sp>
        <p:nvSpPr>
          <p:cNvPr id="2" name="Rectangle 1"/>
          <p:cNvSpPr/>
          <p:nvPr/>
        </p:nvSpPr>
        <p:spPr bwMode="auto">
          <a:xfrm>
            <a:off x="758209" y="641149"/>
            <a:ext cx="2283556" cy="5373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sz="2100"/>
          </a:p>
        </p:txBody>
      </p:sp>
      <p:sp>
        <p:nvSpPr>
          <p:cNvPr id="4" name="TextBox 3"/>
          <p:cNvSpPr txBox="1"/>
          <p:nvPr/>
        </p:nvSpPr>
        <p:spPr bwMode="auto">
          <a:xfrm>
            <a:off x="1326067" y="708726"/>
            <a:ext cx="1902150" cy="411839"/>
          </a:xfrm>
          <a:prstGeom prst="rect">
            <a:avLst/>
          </a:prstGeom>
          <a:noFill/>
        </p:spPr>
        <p:txBody>
          <a:bodyPr vertOverflow="overflow" horzOverflow="overflow" vert="horz" wrap="square" lIns="91440" tIns="45720" rIns="91440" bIns="45720" numCol="1" spcCol="0" rtlCol="0" fromWordArt="0" anchor="b" anchorCtr="0" forceAA="0" compatLnSpc="0">
            <a:spAutoFit/>
          </a:bodyPr>
          <a:lstStyle/>
          <a:p>
            <a:pPr>
              <a:defRPr/>
            </a:pPr>
            <a:r>
              <a:rPr lang="en-IN" sz="2100" b="1"/>
              <a:t>User</a:t>
            </a:r>
            <a:endParaRPr sz="2100" b="1"/>
          </a:p>
        </p:txBody>
      </p:sp>
      <p:grpSp>
        <p:nvGrpSpPr>
          <p:cNvPr id="27" name="Group 26"/>
          <p:cNvGrpSpPr/>
          <p:nvPr/>
        </p:nvGrpSpPr>
        <p:grpSpPr bwMode="auto">
          <a:xfrm>
            <a:off x="9686307" y="2381512"/>
            <a:ext cx="1651819" cy="557908"/>
            <a:chOff x="9448799" y="3464107"/>
            <a:chExt cx="1651819" cy="557908"/>
          </a:xfrm>
        </p:grpSpPr>
        <p:cxnSp>
          <p:nvCxnSpPr>
            <p:cNvPr id="28" name="Straight Connector 27"/>
            <p:cNvCxnSpPr>
              <a:cxnSpLocks/>
            </p:cNvCxnSpPr>
            <p:nvPr/>
          </p:nvCxnSpPr>
          <p:spPr bwMode="auto">
            <a:xfrm>
              <a:off x="9448799" y="3464107"/>
              <a:ext cx="1651819" cy="94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a:cxnSpLocks/>
            </p:cNvCxnSpPr>
            <p:nvPr/>
          </p:nvCxnSpPr>
          <p:spPr bwMode="auto">
            <a:xfrm>
              <a:off x="9448799" y="4012589"/>
              <a:ext cx="1651819" cy="9425"/>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bwMode="auto">
          <a:xfrm>
            <a:off x="9686306" y="4317815"/>
            <a:ext cx="1651819" cy="557908"/>
            <a:chOff x="9448799" y="3464107"/>
            <a:chExt cx="1651819" cy="557908"/>
          </a:xfrm>
        </p:grpSpPr>
        <p:cxnSp>
          <p:nvCxnSpPr>
            <p:cNvPr id="31" name="Straight Connector 30"/>
            <p:cNvCxnSpPr>
              <a:cxnSpLocks/>
            </p:cNvCxnSpPr>
            <p:nvPr/>
          </p:nvCxnSpPr>
          <p:spPr bwMode="auto">
            <a:xfrm>
              <a:off x="9448799" y="3464107"/>
              <a:ext cx="1651819" cy="94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p:cNvCxnSpPr>
              <a:cxnSpLocks/>
            </p:cNvCxnSpPr>
            <p:nvPr/>
          </p:nvCxnSpPr>
          <p:spPr bwMode="auto">
            <a:xfrm>
              <a:off x="9448799" y="4012589"/>
              <a:ext cx="1651819" cy="9425"/>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3" name="Straight Arrow Connector 2"/>
          <p:cNvCxnSpPr>
            <a:cxnSpLocks/>
          </p:cNvCxnSpPr>
          <p:nvPr/>
        </p:nvCxnSpPr>
        <p:spPr bwMode="auto">
          <a:xfrm rot="-179997" flipH="1">
            <a:off x="6105832" y="3372102"/>
            <a:ext cx="24665" cy="6052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p:cNvCxnSpPr>
            <a:cxnSpLocks/>
          </p:cNvCxnSpPr>
          <p:nvPr/>
        </p:nvCxnSpPr>
        <p:spPr bwMode="auto">
          <a:xfrm>
            <a:off x="9686306" y="2360027"/>
            <a:ext cx="0" cy="56996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Straight Connector 6"/>
          <p:cNvCxnSpPr>
            <a:cxnSpLocks/>
          </p:cNvCxnSpPr>
          <p:nvPr/>
        </p:nvCxnSpPr>
        <p:spPr bwMode="auto">
          <a:xfrm>
            <a:off x="9686306" y="4296330"/>
            <a:ext cx="0" cy="569968"/>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aphicFrame>
        <p:nvGraphicFramePr>
          <p:cNvPr id="2" name="Table 1"/>
          <p:cNvGraphicFramePr>
            <a:graphicFrameLocks xmlns:a="http://schemas.openxmlformats.org/drawingml/2006/main" noGrp="1"/>
          </p:cNvGraphicFramePr>
          <p:nvPr/>
        </p:nvGraphicFramePr>
        <p:xfrm>
          <a:off x="2641951" y="2420896"/>
          <a:ext cx="6895396" cy="2492418"/>
        </p:xfrm>
        <a:graphic>
          <a:graphicData uri="http://schemas.openxmlformats.org/drawingml/2006/table">
            <a:tbl>
              <a:tblPr firstRow="1" firstCol="0" lastRow="0" lastCol="0" bandRow="1" bandCol="0">
                <a:tableStyleId>{5C22544A-7EE6-4342-B048-85BDC9FD1C3A}</a:tableStyleId>
              </a:tblPr>
              <a:tblGrid>
                <a:gridCol w="810000"/>
                <a:gridCol w="6085396"/>
              </a:tblGrid>
              <a:tr h="488912">
                <a:tc>
                  <a:txBody>
                    <a:bodyPr/>
                    <a:p>
                      <a:pPr>
                        <a:defRPr/>
                      </a:pPr>
                      <a:r>
                        <a:rPr lang="en-IN"/>
                        <a:t>Sr. No</a:t>
                      </a:r>
                      <a:endParaRPr/>
                    </a:p>
                  </a:txBody>
                  <a:tcPr/>
                </a:tc>
                <a:tc>
                  <a:txBody>
                    <a:bodyPr/>
                    <a:p>
                      <a:pPr>
                        <a:defRPr/>
                      </a:pPr>
                      <a:r>
                        <a:rPr lang="en-IN"/>
                        <a:t>Tabel Name</a:t>
                      </a:r>
                      <a:endParaRPr/>
                    </a:p>
                  </a:txBody>
                  <a:tcPr/>
                </a:tc>
              </a:tr>
              <a:tr h="488912">
                <a:tc>
                  <a:txBody>
                    <a:bodyPr/>
                    <a:p>
                      <a:pPr>
                        <a:defRPr/>
                      </a:pPr>
                      <a:r>
                        <a:rPr lang="en-IN"/>
                        <a:t>1</a:t>
                      </a:r>
                      <a:endParaRPr/>
                    </a:p>
                  </a:txBody>
                  <a:tcPr/>
                </a:tc>
                <a:tc>
                  <a:txBody>
                    <a:bodyPr/>
                    <a:p>
                      <a:pPr>
                        <a:defRPr/>
                      </a:pPr>
                      <a:r>
                        <a:rPr lang="en-IN"/>
                        <a:t>application</a:t>
                      </a:r>
                      <a:endParaRPr/>
                    </a:p>
                  </a:txBody>
                  <a:tcPr/>
                </a:tc>
              </a:tr>
              <a:tr h="536770">
                <a:tc>
                  <a:txBody>
                    <a:bodyPr/>
                    <a:p>
                      <a:pPr>
                        <a:defRPr/>
                      </a:pPr>
                      <a:r>
                        <a:rPr lang="en-IN"/>
                        <a:t>2</a:t>
                      </a:r>
                      <a:endParaRPr/>
                    </a:p>
                  </a:txBody>
                  <a:tcPr/>
                </a:tc>
                <a:tc>
                  <a:txBody>
                    <a:bodyPr/>
                    <a:p>
                      <a:pPr>
                        <a:defRPr/>
                      </a:pPr>
                      <a:r>
                        <a:rPr lang="en-IN"/>
                        <a:t>company</a:t>
                      </a:r>
                      <a:endParaRPr/>
                    </a:p>
                  </a:txBody>
                  <a:tcPr/>
                </a:tc>
              </a:tr>
              <a:tr h="488912">
                <a:tc>
                  <a:txBody>
                    <a:bodyPr/>
                    <a:p>
                      <a:pPr>
                        <a:defRPr/>
                      </a:pPr>
                      <a:r>
                        <a:rPr lang="en-IN"/>
                        <a:t>3</a:t>
                      </a:r>
                      <a:endParaRPr/>
                    </a:p>
                  </a:txBody>
                  <a:tcPr/>
                </a:tc>
                <a:tc>
                  <a:txBody>
                    <a:bodyPr/>
                    <a:p>
                      <a:pPr>
                        <a:defRPr/>
                      </a:pPr>
                      <a:r>
                        <a:rPr lang="en-IN"/>
                        <a:t>job</a:t>
                      </a:r>
                      <a:endParaRPr/>
                    </a:p>
                  </a:txBody>
                  <a:tcPr/>
                </a:tc>
              </a:tr>
              <a:tr h="488912">
                <a:tc>
                  <a:txBody>
                    <a:bodyPr/>
                    <a:p>
                      <a:pPr>
                        <a:defRPr/>
                      </a:pPr>
                      <a:r>
                        <a:rPr lang="en-IN"/>
                        <a:t>4</a:t>
                      </a:r>
                      <a:endParaRPr/>
                    </a:p>
                  </a:txBody>
                  <a:tcPr/>
                </a:tc>
                <a:tc>
                  <a:txBody>
                    <a:bodyPr/>
                    <a:p>
                      <a:pPr>
                        <a:defRPr/>
                      </a:pPr>
                      <a:r>
                        <a:rPr lang="en-IN"/>
                        <a:t>user</a:t>
                      </a:r>
                      <a:endParaRPr lang="en-IN"/>
                    </a:p>
                  </a:txBody>
                  <a:tcPr/>
                </a:tc>
              </a:tr>
              <a:tr h="488912">
                <a:tc>
                  <a:txBody>
                    <a:bodyPr/>
                    <a:p>
                      <a:pPr>
                        <a:defRPr/>
                      </a:pPr>
                      <a:r>
                        <a:rPr lang="en-IN"/>
                        <a:t>5</a:t>
                      </a:r>
                      <a:endParaRPr lang="en-IN"/>
                    </a:p>
                  </a:txBody>
                  <a:tcPr/>
                </a:tc>
                <a:tc>
                  <a:txBody>
                    <a:bodyPr/>
                    <a:p>
                      <a:pPr>
                        <a:defRPr/>
                      </a:pPr>
                      <a:r>
                        <a:rPr lang="en-IN"/>
                        <a:t>recruiter</a:t>
                      </a:r>
                      <a:endParaRPr lang="en-IN"/>
                    </a:p>
                  </a:txBody>
                  <a:tcPr/>
                </a:tc>
              </a:tr>
            </a:tbl>
          </a:graphicData>
        </a:graphic>
      </p:graphicFrame>
      <p:sp>
        <p:nvSpPr>
          <p:cNvPr id="2017754714" name="TextBox 1"/>
          <p:cNvSpPr txBox="1"/>
          <p:nvPr/>
        </p:nvSpPr>
        <p:spPr bwMode="auto">
          <a:xfrm>
            <a:off x="4264298" y="702434"/>
            <a:ext cx="3479200" cy="640440"/>
          </a:xfrm>
          <a:prstGeom prst="rect">
            <a:avLst/>
          </a:prstGeom>
          <a:solidFill>
            <a:schemeClr val="tx1"/>
          </a:solidFill>
          <a:effectLst>
            <a:reflection blurRad="6350" stA="50000" endA="300" endPos="55000" dir="5400000" sy="-100000" algn="bl" rotWithShape="0"/>
          </a:effectLst>
        </p:spPr>
        <p:txBody>
          <a:bodyPr wrap="square" rtlCol="0">
            <a:spAutoFit/>
          </a:bodyPr>
          <a:lstStyle/>
          <a:p>
            <a:pPr algn="ctr">
              <a:defRPr/>
            </a:pPr>
            <a:r>
              <a:rPr lang="en-IN" sz="3600" b="1" u="sng">
                <a:solidFill>
                  <a:schemeClr val="bg1"/>
                </a:solidFill>
              </a:rPr>
              <a:t>Data Dictionary</a:t>
            </a:r>
            <a:endParaRPr sz="36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aphicFrame>
        <p:nvGraphicFramePr>
          <p:cNvPr id="1361711744" name="Table 1361711743"/>
          <p:cNvGraphicFramePr>
            <a:graphicFrameLocks xmlns:a="http://schemas.openxmlformats.org/drawingml/2006/main"/>
          </p:cNvGraphicFramePr>
          <p:nvPr/>
        </p:nvGraphicFramePr>
        <p:xfrm>
          <a:off x="2281711" y="2299676"/>
          <a:ext cx="7615874" cy="2151347"/>
        </p:xfrm>
        <a:graphic>
          <a:graphicData uri="http://schemas.openxmlformats.org/drawingml/2006/table">
            <a:tbl>
              <a:tblPr firstRow="1" firstCol="0" lastRow="0" lastCol="0" bandRow="1" bandCol="0">
                <a:tableStyleId>{5C22544A-7EE6-4342-B048-85BDC9FD1C3A}</a:tableStyleId>
              </a:tblPr>
              <a:tblGrid>
                <a:gridCol w="475883"/>
                <a:gridCol w="1903533"/>
                <a:gridCol w="1808357"/>
                <a:gridCol w="1618003"/>
                <a:gridCol w="1810098"/>
              </a:tblGrid>
              <a:tr h="434416">
                <a:tc>
                  <a:txBody>
                    <a:bodyPr/>
                    <a:p>
                      <a:pPr algn="ctr">
                        <a:defRPr/>
                      </a:pPr>
                      <a:r>
                        <a:rPr lang="en-IN"/>
                        <a:t>Sr</a:t>
                      </a:r>
                      <a:endParaRPr/>
                    </a:p>
                  </a:txBody>
                  <a:tcPr/>
                </a:tc>
                <a:tc>
                  <a:txBody>
                    <a:bodyPr/>
                    <a:p>
                      <a:pPr algn="ctr">
                        <a:defRPr/>
                      </a:pPr>
                      <a:r>
                        <a:rPr lang="en-IN"/>
                        <a:t>Field Name</a:t>
                      </a:r>
                      <a:endParaRPr/>
                    </a:p>
                  </a:txBody>
                  <a:tcPr/>
                </a:tc>
                <a:tc>
                  <a:txBody>
                    <a:bodyPr/>
                    <a:p>
                      <a:pPr algn="ctr">
                        <a:defRPr/>
                      </a:pPr>
                      <a:r>
                        <a:rPr lang="en-IN"/>
                        <a:t>Data type</a:t>
                      </a:r>
                      <a:endParaRPr/>
                    </a:p>
                  </a:txBody>
                  <a:tcPr/>
                </a:tc>
                <a:tc>
                  <a:txBody>
                    <a:bodyPr/>
                    <a:p>
                      <a:pPr algn="ctr">
                        <a:defRPr/>
                      </a:pPr>
                      <a:r>
                        <a:rPr lang="en-IN"/>
                        <a:t>Contraint</a:t>
                      </a:r>
                      <a:endParaRPr/>
                    </a:p>
                  </a:txBody>
                  <a:tcPr/>
                </a:tc>
                <a:tc>
                  <a:txBody>
                    <a:bodyPr/>
                    <a:p>
                      <a:pPr algn="ctr">
                        <a:defRPr/>
                      </a:pPr>
                      <a:r>
                        <a:rPr lang="en-IN"/>
                        <a:t>Description</a:t>
                      </a:r>
                      <a:endParaRPr/>
                    </a:p>
                  </a:txBody>
                  <a:tcPr/>
                </a:tc>
              </a:tr>
              <a:tr h="413683">
                <a:tc>
                  <a:txBody>
                    <a:bodyPr/>
                    <a:p>
                      <a:pPr>
                        <a:defRPr/>
                      </a:pPr>
                      <a:r>
                        <a:rPr lang="en-IN"/>
                        <a:t>1</a:t>
                      </a:r>
                      <a:endParaRPr/>
                    </a:p>
                  </a:txBody>
                  <a:tcPr/>
                </a:tc>
                <a:tc>
                  <a:txBody>
                    <a:bodyPr/>
                    <a:p>
                      <a:pPr>
                        <a:defRPr/>
                      </a:pPr>
                      <a:r>
                        <a:rPr lang="en-IN"/>
                        <a:t>job</a:t>
                      </a:r>
                      <a:endParaRPr/>
                    </a:p>
                  </a:txBody>
                  <a:tcPr/>
                </a:tc>
                <a:tc>
                  <a:txBody>
                    <a:bodyPr/>
                    <a:p>
                      <a:pPr>
                        <a:defRPr/>
                      </a:pPr>
                      <a:r>
                        <a:rPr lang="en-IN"/>
                        <a:t>object</a:t>
                      </a:r>
                      <a:endParaRPr/>
                    </a:p>
                  </a:txBody>
                  <a:tcPr/>
                </a:tc>
                <a:tc>
                  <a:txBody>
                    <a:bodyPr/>
                    <a:p>
                      <a:pPr>
                        <a:defRPr/>
                      </a:pPr>
                      <a:r>
                        <a:rPr lang="en-IN" sz="1800" b="0" i="0" u="none" strike="noStrike" cap="none" spc="0">
                          <a:solidFill>
                            <a:schemeClr val="dk1"/>
                          </a:solidFill>
                          <a:latin typeface="+mn-lt"/>
                          <a:ea typeface="+mn-ea"/>
                          <a:cs typeface="+mn-cs"/>
                        </a:rPr>
                        <a:t>reference</a:t>
                      </a:r>
                      <a:endParaRPr/>
                    </a:p>
                  </a:txBody>
                  <a:tcPr/>
                </a:tc>
                <a:tc>
                  <a:txBody>
                    <a:bodyPr/>
                    <a:p>
                      <a:pPr>
                        <a:defRPr/>
                      </a:pPr>
                      <a:r>
                        <a:rPr lang="en-IN"/>
                        <a:t>job details</a:t>
                      </a:r>
                      <a:endParaRPr/>
                    </a:p>
                  </a:txBody>
                  <a:tcPr/>
                </a:tc>
              </a:tr>
              <a:tr h="434416">
                <a:tc>
                  <a:txBody>
                    <a:bodyPr/>
                    <a:p>
                      <a:pPr>
                        <a:defRPr/>
                      </a:pPr>
                      <a:r>
                        <a:rPr lang="en-IN"/>
                        <a:t>2</a:t>
                      </a:r>
                      <a:endParaRPr/>
                    </a:p>
                  </a:txBody>
                  <a:tcPr/>
                </a:tc>
                <a:tc>
                  <a:txBody>
                    <a:bodyPr/>
                    <a:p>
                      <a:pPr>
                        <a:defRPr/>
                      </a:pPr>
                      <a:r>
                        <a:rPr lang="en-IN"/>
                        <a:t>applicant</a:t>
                      </a:r>
                      <a:endParaRPr/>
                    </a:p>
                  </a:txBody>
                  <a:tcPr/>
                </a:tc>
                <a:tc>
                  <a:txBody>
                    <a:bodyPr/>
                    <a:p>
                      <a:pPr>
                        <a:defRPr/>
                      </a:pPr>
                      <a:r>
                        <a:rPr lang="en-IN"/>
                        <a:t>object</a:t>
                      </a:r>
                      <a:endParaRPr/>
                    </a:p>
                  </a:txBody>
                  <a:tcPr/>
                </a:tc>
                <a:tc>
                  <a:txBody>
                    <a:bodyPr/>
                    <a:p>
                      <a:pPr>
                        <a:defRPr/>
                      </a:pPr>
                      <a:r>
                        <a:rPr lang="en-IN" sz="1800" b="0" i="0" u="none" strike="noStrike" cap="none" spc="0">
                          <a:solidFill>
                            <a:schemeClr val="dk1"/>
                          </a:solidFill>
                          <a:latin typeface="Garamond"/>
                          <a:ea typeface="Arial"/>
                          <a:cs typeface="Arial"/>
                        </a:rPr>
                        <a:t>reference</a:t>
                      </a:r>
                      <a:endParaRPr/>
                    </a:p>
                  </a:txBody>
                  <a:tcPr/>
                </a:tc>
                <a:tc>
                  <a:txBody>
                    <a:bodyPr/>
                    <a:p>
                      <a:pPr>
                        <a:defRPr/>
                      </a:pPr>
                      <a:r>
                        <a:rPr lang="en-IN"/>
                        <a:t>applicant details</a:t>
                      </a:r>
                      <a:endParaRPr/>
                    </a:p>
                  </a:txBody>
                  <a:tcPr/>
                </a:tc>
              </a:tr>
              <a:tr h="434416">
                <a:tc>
                  <a:txBody>
                    <a:bodyPr/>
                    <a:p>
                      <a:pPr>
                        <a:defRPr/>
                      </a:pPr>
                      <a:r>
                        <a:rPr lang="en-IN"/>
                        <a:t>3</a:t>
                      </a:r>
                      <a:endParaRPr/>
                    </a:p>
                  </a:txBody>
                  <a:tcPr/>
                </a:tc>
                <a:tc>
                  <a:txBody>
                    <a:bodyPr/>
                    <a:p>
                      <a:pPr>
                        <a:defRPr/>
                      </a:pPr>
                      <a:r>
                        <a:rPr lang="en-IN"/>
                        <a:t>status</a:t>
                      </a:r>
                      <a:endParaRPr/>
                    </a:p>
                  </a:txBody>
                  <a:tcPr/>
                </a:tc>
                <a:tc>
                  <a:txBody>
                    <a:bodyPr/>
                    <a:p>
                      <a:pPr>
                        <a:defRPr/>
                      </a:pPr>
                      <a:r>
                        <a:rPr lang="en-IN"/>
                        <a:t>string</a:t>
                      </a:r>
                      <a:endParaRPr/>
                    </a:p>
                  </a:txBody>
                  <a:tcPr/>
                </a:tc>
                <a:tc>
                  <a:txBody>
                    <a:bodyPr/>
                    <a:p>
                      <a:pPr>
                        <a:defRPr/>
                      </a:pPr>
                      <a:r>
                        <a:rPr lang="en-IN" sz="1800" b="0" i="0" u="none" strike="noStrike" cap="none" spc="0">
                          <a:solidFill>
                            <a:schemeClr val="dk1"/>
                          </a:solidFill>
                          <a:latin typeface="+mn-lt"/>
                          <a:ea typeface="+mn-ea"/>
                          <a:cs typeface="+mn-cs"/>
                        </a:rPr>
                        <a:t>required</a:t>
                      </a:r>
                      <a:endParaRPr/>
                    </a:p>
                  </a:txBody>
                  <a:tcPr/>
                </a:tc>
                <a:tc>
                  <a:txBody>
                    <a:bodyPr/>
                    <a:p>
                      <a:pPr>
                        <a:defRPr/>
                      </a:pPr>
                      <a:r>
                        <a:rPr lang="en-IN"/>
                        <a:t>status details</a:t>
                      </a:r>
                      <a:endParaRPr/>
                    </a:p>
                  </a:txBody>
                  <a:tcPr/>
                </a:tc>
              </a:tr>
              <a:tr h="434416">
                <a:tc>
                  <a:txBody>
                    <a:bodyPr/>
                    <a:p>
                      <a:pPr>
                        <a:defRPr/>
                      </a:pPr>
                      <a:r>
                        <a:rPr lang="en-IN"/>
                        <a:t>4</a:t>
                      </a:r>
                      <a:endParaRPr/>
                    </a:p>
                  </a:txBody>
                  <a:tcPr/>
                </a:tc>
                <a:tc>
                  <a:txBody>
                    <a:bodyPr/>
                    <a:p>
                      <a:pPr>
                        <a:defRPr/>
                      </a:pPr>
                      <a:r>
                        <a:rPr lang="en-IN"/>
                        <a:t>timestamps</a:t>
                      </a:r>
                      <a:endParaRPr/>
                    </a:p>
                  </a:txBody>
                  <a:tcPr/>
                </a:tc>
                <a:tc>
                  <a:txBody>
                    <a:bodyPr/>
                    <a:p>
                      <a:pPr>
                        <a:defRPr/>
                      </a:pPr>
                      <a:r>
                        <a:rPr lang="en-IN"/>
                        <a:t>date</a:t>
                      </a:r>
                      <a:endParaRPr/>
                    </a:p>
                  </a:txBody>
                  <a:tcPr/>
                </a:tc>
                <a:tc>
                  <a:txBody>
                    <a:bodyPr/>
                    <a:p>
                      <a:pPr marL="0" marR="0" lvl="0" indent="0" algn="l" defTabSz="457200">
                        <a:lnSpc>
                          <a:spcPct val="100000"/>
                        </a:lnSpc>
                        <a:spcBef>
                          <a:spcPts val="0"/>
                        </a:spcBef>
                        <a:spcAft>
                          <a:spcPts val="0"/>
                        </a:spcAft>
                        <a:buClrTx/>
                        <a:buSzTx/>
                        <a:buFontTx/>
                        <a:buNone/>
                        <a:defRPr/>
                      </a:pPr>
                      <a:r>
                        <a:rPr lang="en-IN" sz="1800" b="0" i="0" u="none" strike="noStrike" cap="none" spc="0">
                          <a:solidFill>
                            <a:schemeClr val="dk1"/>
                          </a:solidFill>
                          <a:latin typeface="+mn-lt"/>
                          <a:ea typeface="+mn-ea"/>
                          <a:cs typeface="+mn-cs"/>
                        </a:rPr>
                        <a:t>required</a:t>
                      </a:r>
                      <a:endParaRPr lang="en-IN"/>
                    </a:p>
                  </a:txBody>
                  <a:tcPr/>
                </a:tc>
                <a:tc>
                  <a:txBody>
                    <a:bodyPr/>
                    <a:p>
                      <a:pPr>
                        <a:defRPr/>
                      </a:pPr>
                      <a:r>
                        <a:rPr lang="en-IN"/>
                        <a:t>current date</a:t>
                      </a:r>
                      <a:endParaRPr/>
                    </a:p>
                  </a:txBody>
                  <a:tcPr/>
                </a:tc>
              </a:tr>
            </a:tbl>
          </a:graphicData>
        </a:graphic>
      </p:graphicFrame>
      <p:sp>
        <p:nvSpPr>
          <p:cNvPr id="240965405" name="TextBox 240965404"/>
          <p:cNvSpPr txBox="1"/>
          <p:nvPr/>
        </p:nvSpPr>
        <p:spPr bwMode="auto">
          <a:xfrm>
            <a:off x="4623523" y="1190785"/>
            <a:ext cx="2492591" cy="42707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defRPr/>
            </a:pPr>
            <a:r>
              <a:rPr lang="en-IN" sz="2200" b="1"/>
              <a:t>Application Model</a:t>
            </a:r>
            <a:endParaRPr sz="2200" b="1"/>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aphicFrame>
        <p:nvGraphicFramePr>
          <p:cNvPr id="1362020131" name="Table 1362020130"/>
          <p:cNvGraphicFramePr>
            <a:graphicFrameLocks xmlns:a="http://schemas.openxmlformats.org/drawingml/2006/main"/>
          </p:cNvGraphicFramePr>
          <p:nvPr/>
        </p:nvGraphicFramePr>
        <p:xfrm>
          <a:off x="2241755" y="1957753"/>
          <a:ext cx="7655830" cy="3020179"/>
        </p:xfrm>
        <a:graphic>
          <a:graphicData uri="http://schemas.openxmlformats.org/drawingml/2006/table">
            <a:tbl>
              <a:tblPr firstRow="1" firstCol="0" lastRow="0" lastCol="0" bandRow="1" bandCol="0">
                <a:tableStyleId>{5C22544A-7EE6-4342-B048-85BDC9FD1C3A}</a:tableStyleId>
              </a:tblPr>
              <a:tblGrid>
                <a:gridCol w="515839"/>
                <a:gridCol w="1903533"/>
                <a:gridCol w="1808357"/>
                <a:gridCol w="1618003"/>
                <a:gridCol w="1810098"/>
              </a:tblGrid>
              <a:tr h="434416">
                <a:tc>
                  <a:txBody>
                    <a:bodyPr/>
                    <a:p>
                      <a:pPr algn="ctr">
                        <a:defRPr/>
                      </a:pPr>
                      <a:r>
                        <a:rPr lang="en-IN"/>
                        <a:t>Sr</a:t>
                      </a:r>
                      <a:endParaRPr/>
                    </a:p>
                  </a:txBody>
                  <a:tcPr/>
                </a:tc>
                <a:tc>
                  <a:txBody>
                    <a:bodyPr/>
                    <a:p>
                      <a:pPr algn="ctr">
                        <a:defRPr/>
                      </a:pPr>
                      <a:r>
                        <a:rPr lang="en-IN"/>
                        <a:t>Field Name</a:t>
                      </a:r>
                      <a:endParaRPr/>
                    </a:p>
                  </a:txBody>
                  <a:tcPr/>
                </a:tc>
                <a:tc>
                  <a:txBody>
                    <a:bodyPr/>
                    <a:p>
                      <a:pPr algn="ctr">
                        <a:defRPr/>
                      </a:pPr>
                      <a:r>
                        <a:rPr lang="en-IN"/>
                        <a:t>Data type</a:t>
                      </a:r>
                      <a:endParaRPr/>
                    </a:p>
                  </a:txBody>
                  <a:tcPr/>
                </a:tc>
                <a:tc>
                  <a:txBody>
                    <a:bodyPr/>
                    <a:p>
                      <a:pPr algn="ctr">
                        <a:defRPr/>
                      </a:pPr>
                      <a:r>
                        <a:rPr lang="en-IN"/>
                        <a:t>Constraint</a:t>
                      </a:r>
                      <a:endParaRPr/>
                    </a:p>
                  </a:txBody>
                  <a:tcPr/>
                </a:tc>
                <a:tc>
                  <a:txBody>
                    <a:bodyPr/>
                    <a:p>
                      <a:pPr algn="ctr">
                        <a:defRPr/>
                      </a:pPr>
                      <a:r>
                        <a:rPr lang="en-IN"/>
                        <a:t>Description</a:t>
                      </a:r>
                      <a:endParaRPr/>
                    </a:p>
                  </a:txBody>
                  <a:tcPr/>
                </a:tc>
              </a:tr>
              <a:tr h="413683">
                <a:tc>
                  <a:txBody>
                    <a:bodyPr/>
                    <a:p>
                      <a:pPr>
                        <a:defRPr/>
                      </a:pPr>
                      <a:r>
                        <a:rPr lang="en-IN"/>
                        <a:t>1</a:t>
                      </a:r>
                      <a:endParaRPr/>
                    </a:p>
                  </a:txBody>
                  <a:tcPr/>
                </a:tc>
                <a:tc>
                  <a:txBody>
                    <a:bodyPr/>
                    <a:p>
                      <a:pPr>
                        <a:defRPr/>
                      </a:pPr>
                      <a:r>
                        <a:rPr lang="en-IN"/>
                        <a:t>companyName</a:t>
                      </a:r>
                      <a:endParaRPr/>
                    </a:p>
                  </a:txBody>
                  <a:tcPr/>
                </a:tc>
                <a:tc>
                  <a:txBody>
                    <a:bodyPr/>
                    <a:p>
                      <a:pPr>
                        <a:defRPr/>
                      </a:pPr>
                      <a:r>
                        <a:rPr lang="en-IN"/>
                        <a:t>string</a:t>
                      </a:r>
                      <a:endParaRPr/>
                    </a:p>
                  </a:txBody>
                  <a:tcPr/>
                </a:tc>
                <a:tc>
                  <a:txBody>
                    <a:bodyPr/>
                    <a:p>
                      <a:pPr marL="0" marR="0" lvl="0" indent="0" algn="l" defTabSz="457200">
                        <a:lnSpc>
                          <a:spcPct val="100000"/>
                        </a:lnSpc>
                        <a:spcBef>
                          <a:spcPts val="0"/>
                        </a:spcBef>
                        <a:spcAft>
                          <a:spcPts val="0"/>
                        </a:spcAft>
                        <a:buClrTx/>
                        <a:buSzTx/>
                        <a:buFontTx/>
                        <a:buNone/>
                        <a:defRPr/>
                      </a:pPr>
                      <a:r>
                        <a:rPr lang="en-IN" sz="1800" b="0" i="0" u="none" strike="noStrike" cap="none" spc="0">
                          <a:solidFill>
                            <a:schemeClr val="dk1"/>
                          </a:solidFill>
                          <a:latin typeface="+mn-lt"/>
                          <a:ea typeface="+mn-ea"/>
                          <a:cs typeface="+mn-cs"/>
                        </a:rPr>
                        <a:t>required</a:t>
                      </a:r>
                      <a:endParaRPr lang="en-IN"/>
                    </a:p>
                  </a:txBody>
                  <a:tcPr/>
                </a:tc>
                <a:tc>
                  <a:txBody>
                    <a:bodyPr/>
                    <a:p>
                      <a:pPr>
                        <a:defRPr/>
                      </a:pPr>
                      <a:r>
                        <a:rPr lang="en-IN"/>
                        <a:t>name of company</a:t>
                      </a:r>
                      <a:endParaRPr/>
                    </a:p>
                  </a:txBody>
                  <a:tcPr/>
                </a:tc>
              </a:tr>
              <a:tr h="434416">
                <a:tc>
                  <a:txBody>
                    <a:bodyPr/>
                    <a:p>
                      <a:pPr>
                        <a:defRPr/>
                      </a:pPr>
                      <a:r>
                        <a:rPr lang="en-IN"/>
                        <a:t>2</a:t>
                      </a:r>
                      <a:endParaRPr/>
                    </a:p>
                  </a:txBody>
                  <a:tcPr/>
                </a:tc>
                <a:tc>
                  <a:txBody>
                    <a:bodyPr/>
                    <a:p>
                      <a:pPr>
                        <a:defRPr/>
                      </a:pPr>
                      <a:r>
                        <a:rPr lang="en-IN"/>
                        <a:t>description</a:t>
                      </a:r>
                      <a:endParaRPr/>
                    </a:p>
                  </a:txBody>
                  <a:tcPr/>
                </a:tc>
                <a:tc>
                  <a:txBody>
                    <a:bodyPr/>
                    <a:p>
                      <a:pPr>
                        <a:defRPr/>
                      </a:pPr>
                      <a:r>
                        <a:rPr lang="en-IN"/>
                        <a:t>string</a:t>
                      </a:r>
                      <a:endParaRPr/>
                    </a:p>
                  </a:txBody>
                  <a:tcPr/>
                </a:tc>
                <a:tc>
                  <a:txBody>
                    <a:bodyPr/>
                    <a:p>
                      <a:pPr marL="0" marR="0" lvl="0" indent="0" algn="l" defTabSz="457200">
                        <a:lnSpc>
                          <a:spcPct val="100000"/>
                        </a:lnSpc>
                        <a:spcBef>
                          <a:spcPts val="0"/>
                        </a:spcBef>
                        <a:spcAft>
                          <a:spcPts val="0"/>
                        </a:spcAft>
                        <a:buClrTx/>
                        <a:buSzTx/>
                        <a:buFontTx/>
                        <a:buNone/>
                        <a:defRPr/>
                      </a:pPr>
                      <a:r>
                        <a:rPr lang="en-IN" sz="1800" b="0" i="0" u="none" strike="noStrike" cap="none" spc="0">
                          <a:solidFill>
                            <a:schemeClr val="dk1"/>
                          </a:solidFill>
                          <a:latin typeface="+mn-lt"/>
                          <a:ea typeface="+mn-ea"/>
                          <a:cs typeface="+mn-cs"/>
                        </a:rPr>
                        <a:t>required</a:t>
                      </a:r>
                      <a:endParaRPr lang="en-IN"/>
                    </a:p>
                  </a:txBody>
                  <a:tcPr/>
                </a:tc>
                <a:tc>
                  <a:txBody>
                    <a:bodyPr/>
                    <a:p>
                      <a:pPr>
                        <a:defRPr/>
                      </a:pPr>
                      <a:r>
                        <a:rPr lang="en-IN"/>
                        <a:t>description details</a:t>
                      </a:r>
                      <a:endParaRPr/>
                    </a:p>
                  </a:txBody>
                  <a:tcPr/>
                </a:tc>
              </a:tr>
              <a:tr h="434416">
                <a:tc>
                  <a:txBody>
                    <a:bodyPr/>
                    <a:p>
                      <a:pPr>
                        <a:defRPr/>
                      </a:pPr>
                      <a:r>
                        <a:rPr lang="en-IN"/>
                        <a:t>3</a:t>
                      </a:r>
                      <a:endParaRPr/>
                    </a:p>
                  </a:txBody>
                  <a:tcPr/>
                </a:tc>
                <a:tc>
                  <a:txBody>
                    <a:bodyPr/>
                    <a:p>
                      <a:pPr>
                        <a:defRPr/>
                      </a:pPr>
                      <a:r>
                        <a:rPr lang="en-IN" sz="1800" b="0" i="0" u="none" strike="noStrike" cap="none" spc="0">
                          <a:solidFill>
                            <a:schemeClr val="dk1"/>
                          </a:solidFill>
                          <a:latin typeface="+mn-lt"/>
                          <a:ea typeface="+mn-ea"/>
                          <a:cs typeface="+mn-cs"/>
                        </a:rPr>
                        <a:t>location</a:t>
                      </a:r>
                      <a:endParaRPr lang="en-IN"/>
                    </a:p>
                  </a:txBody>
                  <a:tcPr/>
                </a:tc>
                <a:tc>
                  <a:txBody>
                    <a:bodyPr/>
                    <a:p>
                      <a:pPr>
                        <a:defRPr/>
                      </a:pPr>
                      <a:r>
                        <a:rPr lang="en-IN" sz="1800" b="0" i="0" u="none" strike="noStrike" cap="none" spc="0">
                          <a:solidFill>
                            <a:schemeClr val="dk1"/>
                          </a:solidFill>
                          <a:latin typeface="+mn-lt"/>
                          <a:ea typeface="+mn-ea"/>
                          <a:cs typeface="+mn-cs"/>
                        </a:rPr>
                        <a:t>date</a:t>
                      </a:r>
                      <a:endParaRPr lang="en-IN"/>
                    </a:p>
                  </a:txBody>
                  <a:tcPr/>
                </a:tc>
                <a:tc>
                  <a:txBody>
                    <a:bodyPr/>
                    <a:p>
                      <a:pPr marL="0" marR="0" lvl="0" indent="0" algn="l" defTabSz="457200">
                        <a:lnSpc>
                          <a:spcPct val="100000"/>
                        </a:lnSpc>
                        <a:spcBef>
                          <a:spcPts val="0"/>
                        </a:spcBef>
                        <a:spcAft>
                          <a:spcPts val="0"/>
                        </a:spcAft>
                        <a:buClrTx/>
                        <a:buSzTx/>
                        <a:buFontTx/>
                        <a:buNone/>
                        <a:defRPr/>
                      </a:pPr>
                      <a:r>
                        <a:rPr lang="en-IN" sz="1800" b="0" i="0" u="none" strike="noStrike" cap="none" spc="0">
                          <a:solidFill>
                            <a:schemeClr val="dk1"/>
                          </a:solidFill>
                          <a:latin typeface="+mn-lt"/>
                          <a:ea typeface="+mn-ea"/>
                          <a:cs typeface="+mn-cs"/>
                        </a:rPr>
                        <a:t>required</a:t>
                      </a:r>
                      <a:endParaRPr lang="en-IN"/>
                    </a:p>
                  </a:txBody>
                  <a:tcPr/>
                </a:tc>
                <a:tc>
                  <a:txBody>
                    <a:bodyPr/>
                    <a:p>
                      <a:pPr>
                        <a:defRPr/>
                      </a:pPr>
                      <a:r>
                        <a:rPr lang="en-IN" sz="1800" b="0" i="0" u="none" strike="noStrike" cap="none" spc="0">
                          <a:solidFill>
                            <a:schemeClr val="dk1"/>
                          </a:solidFill>
                          <a:latin typeface="+mn-lt"/>
                          <a:ea typeface="+mn-ea"/>
                          <a:cs typeface="+mn-cs"/>
                        </a:rPr>
                        <a:t>location details</a:t>
                      </a:r>
                      <a:endParaRPr lang="en-IN"/>
                    </a:p>
                  </a:txBody>
                  <a:tcPr/>
                </a:tc>
              </a:tr>
              <a:tr h="434416">
                <a:tc>
                  <a:txBody>
                    <a:bodyPr/>
                    <a:p>
                      <a:pPr>
                        <a:defRPr/>
                      </a:pPr>
                      <a:r>
                        <a:rPr lang="en-IN"/>
                        <a:t>4</a:t>
                      </a:r>
                      <a:endParaRPr/>
                    </a:p>
                  </a:txBody>
                  <a:tcPr/>
                </a:tc>
                <a:tc>
                  <a:txBody>
                    <a:bodyPr/>
                    <a:p>
                      <a:pPr>
                        <a:defRPr/>
                      </a:pPr>
                      <a:r>
                        <a:rPr lang="en-IN"/>
                        <a:t>userId</a:t>
                      </a:r>
                      <a:endParaRPr/>
                    </a:p>
                  </a:txBody>
                  <a:tcPr/>
                </a:tc>
                <a:tc>
                  <a:txBody>
                    <a:bodyPr/>
                    <a:p>
                      <a:pPr>
                        <a:defRPr/>
                      </a:pPr>
                      <a:r>
                        <a:rPr lang="en-IN"/>
                        <a:t>object</a:t>
                      </a:r>
                      <a:endParaRPr/>
                    </a:p>
                  </a:txBody>
                  <a:tcPr/>
                </a:tc>
                <a:tc>
                  <a:txBody>
                    <a:bodyPr/>
                    <a:p>
                      <a:pPr>
                        <a:defRPr/>
                      </a:pPr>
                      <a:r>
                        <a:rPr lang="en-IN"/>
                        <a:t>reference</a:t>
                      </a:r>
                      <a:endParaRPr/>
                    </a:p>
                  </a:txBody>
                  <a:tcPr/>
                </a:tc>
                <a:tc>
                  <a:txBody>
                    <a:bodyPr/>
                    <a:p>
                      <a:pPr>
                        <a:defRPr/>
                      </a:pPr>
                      <a:r>
                        <a:rPr lang="en-IN"/>
                        <a:t>user information</a:t>
                      </a:r>
                      <a:endParaRPr/>
                    </a:p>
                  </a:txBody>
                  <a:tcPr/>
                </a:tc>
              </a:tr>
              <a:tr h="434416">
                <a:tc>
                  <a:txBody>
                    <a:bodyPr/>
                    <a:p>
                      <a:pPr>
                        <a:defRPr/>
                      </a:pPr>
                      <a:r>
                        <a:rPr lang="en-IN"/>
                        <a:t>5</a:t>
                      </a:r>
                      <a:endParaRPr/>
                    </a:p>
                  </a:txBody>
                  <a:tcPr/>
                </a:tc>
                <a:tc>
                  <a:txBody>
                    <a:bodyPr/>
                    <a:p>
                      <a:pPr>
                        <a:defRPr/>
                      </a:pPr>
                      <a:r>
                        <a:rPr lang="en-IN"/>
                        <a:t>timestapms</a:t>
                      </a:r>
                      <a:endParaRPr/>
                    </a:p>
                  </a:txBody>
                  <a:tcPr/>
                </a:tc>
                <a:tc>
                  <a:txBody>
                    <a:bodyPr/>
                    <a:p>
                      <a:pPr>
                        <a:defRPr/>
                      </a:pPr>
                      <a:r>
                        <a:rPr lang="en-IN"/>
                        <a:t>date</a:t>
                      </a:r>
                      <a:endParaRPr/>
                    </a:p>
                  </a:txBody>
                  <a:tcPr/>
                </a:tc>
                <a:tc>
                  <a:txBody>
                    <a:bodyPr/>
                    <a:p>
                      <a:pPr marL="0" marR="0" lvl="0" indent="0" algn="l" defTabSz="457200">
                        <a:lnSpc>
                          <a:spcPct val="100000"/>
                        </a:lnSpc>
                        <a:spcBef>
                          <a:spcPts val="0"/>
                        </a:spcBef>
                        <a:spcAft>
                          <a:spcPts val="0"/>
                        </a:spcAft>
                        <a:buClrTx/>
                        <a:buSzTx/>
                        <a:buFontTx/>
                        <a:buNone/>
                        <a:defRPr/>
                      </a:pPr>
                      <a:r>
                        <a:rPr lang="en-IN" sz="1800" b="0" i="0" u="none" strike="noStrike" cap="none" spc="0">
                          <a:solidFill>
                            <a:schemeClr val="dk1"/>
                          </a:solidFill>
                          <a:latin typeface="+mn-lt"/>
                          <a:ea typeface="+mn-ea"/>
                          <a:cs typeface="+mn-cs"/>
                        </a:rPr>
                        <a:t>required</a:t>
                      </a:r>
                      <a:endParaRPr lang="en-IN"/>
                    </a:p>
                  </a:txBody>
                  <a:tcPr/>
                </a:tc>
                <a:tc>
                  <a:txBody>
                    <a:bodyPr/>
                    <a:p>
                      <a:pPr>
                        <a:defRPr/>
                      </a:pPr>
                      <a:r>
                        <a:rPr lang="en-IN" sz="1800" b="0" i="0" u="none" strike="noStrike" cap="none" spc="0">
                          <a:solidFill>
                            <a:schemeClr val="dk1"/>
                          </a:solidFill>
                          <a:latin typeface="+mn-lt"/>
                          <a:ea typeface="+mn-ea"/>
                          <a:cs typeface="+mn-cs"/>
                        </a:rPr>
                        <a:t>current date</a:t>
                      </a:r>
                      <a:endParaRPr/>
                    </a:p>
                  </a:txBody>
                  <a:tcPr/>
                </a:tc>
              </a:tr>
            </a:tbl>
          </a:graphicData>
        </a:graphic>
      </p:graphicFrame>
      <p:sp>
        <p:nvSpPr>
          <p:cNvPr id="323816584" name="TextBox 323816583"/>
          <p:cNvSpPr txBox="1"/>
          <p:nvPr/>
        </p:nvSpPr>
        <p:spPr bwMode="auto">
          <a:xfrm>
            <a:off x="4623524" y="1190786"/>
            <a:ext cx="2494753" cy="42707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defRPr/>
            </a:pPr>
            <a:r>
              <a:rPr lang="en-IN" sz="2200" b="1"/>
              <a:t>Company Model</a:t>
            </a:r>
            <a:endParaRPr sz="2200" b="1"/>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aphicFrame>
        <p:nvGraphicFramePr>
          <p:cNvPr id="726571077" name="Table 726571076"/>
          <p:cNvGraphicFramePr>
            <a:graphicFrameLocks xmlns:a="http://schemas.openxmlformats.org/drawingml/2006/main"/>
          </p:cNvGraphicFramePr>
          <p:nvPr/>
        </p:nvGraphicFramePr>
        <p:xfrm>
          <a:off x="2281710" y="1018664"/>
          <a:ext cx="7628573" cy="5222934"/>
        </p:xfrm>
        <a:graphic>
          <a:graphicData uri="http://schemas.openxmlformats.org/drawingml/2006/table">
            <a:tbl>
              <a:tblPr firstRow="1" firstCol="0" lastRow="0" lastCol="0" bandRow="1" bandCol="0">
                <a:tableStyleId>{5C22544A-7EE6-4342-B048-85BDC9FD1C3A}</a:tableStyleId>
              </a:tblPr>
              <a:tblGrid>
                <a:gridCol w="475883"/>
                <a:gridCol w="1903533"/>
                <a:gridCol w="1808357"/>
                <a:gridCol w="1618003"/>
                <a:gridCol w="1810098"/>
              </a:tblGrid>
              <a:tr h="402264">
                <a:tc>
                  <a:txBody>
                    <a:bodyPr/>
                    <a:p>
                      <a:pPr algn="ctr">
                        <a:defRPr/>
                      </a:pPr>
                      <a:r>
                        <a:rPr lang="en-IN"/>
                        <a:t>Sr</a:t>
                      </a:r>
                      <a:endParaRPr/>
                    </a:p>
                  </a:txBody>
                  <a:tcPr/>
                </a:tc>
                <a:tc>
                  <a:txBody>
                    <a:bodyPr/>
                    <a:p>
                      <a:pPr algn="ctr">
                        <a:defRPr/>
                      </a:pPr>
                      <a:r>
                        <a:rPr lang="en-IN"/>
                        <a:t>Field Name</a:t>
                      </a:r>
                      <a:endParaRPr/>
                    </a:p>
                  </a:txBody>
                  <a:tcPr/>
                </a:tc>
                <a:tc>
                  <a:txBody>
                    <a:bodyPr/>
                    <a:p>
                      <a:pPr algn="ctr">
                        <a:defRPr/>
                      </a:pPr>
                      <a:r>
                        <a:rPr lang="en-IN"/>
                        <a:t>Data type</a:t>
                      </a:r>
                      <a:endParaRPr/>
                    </a:p>
                  </a:txBody>
                  <a:tcPr/>
                </a:tc>
                <a:tc>
                  <a:txBody>
                    <a:bodyPr/>
                    <a:p>
                      <a:pPr algn="ctr">
                        <a:defRPr/>
                      </a:pPr>
                      <a:r>
                        <a:rPr lang="en-IN"/>
                        <a:t>Contraint</a:t>
                      </a:r>
                      <a:endParaRPr/>
                    </a:p>
                  </a:txBody>
                  <a:tcPr/>
                </a:tc>
                <a:tc>
                  <a:txBody>
                    <a:bodyPr/>
                    <a:p>
                      <a:pPr algn="ctr">
                        <a:defRPr/>
                      </a:pPr>
                      <a:r>
                        <a:rPr lang="en-IN"/>
                        <a:t>Description</a:t>
                      </a:r>
                      <a:endParaRPr/>
                    </a:p>
                  </a:txBody>
                  <a:tcPr/>
                </a:tc>
              </a:tr>
              <a:tr h="383067">
                <a:tc>
                  <a:txBody>
                    <a:bodyPr/>
                    <a:p>
                      <a:pPr>
                        <a:defRPr/>
                      </a:pPr>
                      <a:r>
                        <a:rPr lang="en-IN"/>
                        <a:t>1</a:t>
                      </a:r>
                      <a:endParaRPr/>
                    </a:p>
                  </a:txBody>
                  <a:tcPr/>
                </a:tc>
                <a:tc>
                  <a:txBody>
                    <a:bodyPr/>
                    <a:p>
                      <a:pPr>
                        <a:defRPr/>
                      </a:pPr>
                      <a:r>
                        <a:rPr lang="en-IN"/>
                        <a:t>title</a:t>
                      </a:r>
                      <a:endParaRPr/>
                    </a:p>
                  </a:txBody>
                  <a:tcPr/>
                </a:tc>
                <a:tc>
                  <a:txBody>
                    <a:bodyPr/>
                    <a:p>
                      <a:pPr>
                        <a:defRPr/>
                      </a:pPr>
                      <a:r>
                        <a:rPr lang="en-IN"/>
                        <a:t>string</a:t>
                      </a:r>
                      <a:endParaRPr/>
                    </a:p>
                  </a:txBody>
                  <a:tcPr/>
                </a:tc>
                <a:tc>
                  <a:txBody>
                    <a:bodyPr/>
                    <a:p>
                      <a:pPr marL="0" marR="0" lvl="0" indent="0" algn="l" defTabSz="457200">
                        <a:lnSpc>
                          <a:spcPct val="100000"/>
                        </a:lnSpc>
                        <a:spcBef>
                          <a:spcPts val="0"/>
                        </a:spcBef>
                        <a:spcAft>
                          <a:spcPts val="0"/>
                        </a:spcAft>
                        <a:buClrTx/>
                        <a:buSzTx/>
                        <a:buFontTx/>
                        <a:buNone/>
                        <a:defRPr/>
                      </a:pPr>
                      <a:r>
                        <a:rPr lang="en-IN" sz="1800" b="0" i="0" u="none" strike="noStrike" cap="none" spc="0">
                          <a:solidFill>
                            <a:schemeClr val="dk1"/>
                          </a:solidFill>
                          <a:latin typeface="+mn-lt"/>
                          <a:ea typeface="+mn-ea"/>
                          <a:cs typeface="+mn-cs"/>
                        </a:rPr>
                        <a:t>required</a:t>
                      </a:r>
                      <a:endParaRPr lang="en-IN"/>
                    </a:p>
                  </a:txBody>
                  <a:tcPr/>
                </a:tc>
                <a:tc>
                  <a:txBody>
                    <a:bodyPr/>
                    <a:p>
                      <a:pPr>
                        <a:defRPr/>
                      </a:pPr>
                      <a:r>
                        <a:rPr lang="en-IN"/>
                        <a:t>job details</a:t>
                      </a:r>
                      <a:endParaRPr/>
                    </a:p>
                  </a:txBody>
                  <a:tcPr/>
                </a:tc>
              </a:tr>
              <a:tr h="402264">
                <a:tc>
                  <a:txBody>
                    <a:bodyPr/>
                    <a:p>
                      <a:pPr>
                        <a:defRPr/>
                      </a:pPr>
                      <a:r>
                        <a:rPr lang="en-IN"/>
                        <a:t>2</a:t>
                      </a:r>
                      <a:endParaRPr/>
                    </a:p>
                  </a:txBody>
                  <a:tcPr/>
                </a:tc>
                <a:tc>
                  <a:txBody>
                    <a:bodyPr/>
                    <a:p>
                      <a:pPr>
                        <a:defRPr/>
                      </a:pPr>
                      <a:r>
                        <a:rPr lang="en-IN"/>
                        <a:t>description</a:t>
                      </a:r>
                      <a:endParaRPr/>
                    </a:p>
                  </a:txBody>
                  <a:tcPr/>
                </a:tc>
                <a:tc>
                  <a:txBody>
                    <a:bodyPr/>
                    <a:p>
                      <a:pPr>
                        <a:defRPr/>
                      </a:pPr>
                      <a:r>
                        <a:rPr lang="en-IN"/>
                        <a:t>string</a:t>
                      </a:r>
                      <a:endParaRPr/>
                    </a:p>
                  </a:txBody>
                  <a:tcPr/>
                </a:tc>
                <a:tc>
                  <a:txBody>
                    <a:bodyPr/>
                    <a:p>
                      <a:pPr marL="0" marR="0" lvl="0" indent="0" algn="l" defTabSz="457200">
                        <a:lnSpc>
                          <a:spcPct val="100000"/>
                        </a:lnSpc>
                        <a:spcBef>
                          <a:spcPts val="0"/>
                        </a:spcBef>
                        <a:spcAft>
                          <a:spcPts val="0"/>
                        </a:spcAft>
                        <a:buClrTx/>
                        <a:buSzTx/>
                        <a:buFontTx/>
                        <a:buNone/>
                        <a:defRPr/>
                      </a:pPr>
                      <a:r>
                        <a:rPr lang="en-IN" sz="1800" b="0" i="0" u="none" strike="noStrike" cap="none" spc="0">
                          <a:solidFill>
                            <a:schemeClr val="dk1"/>
                          </a:solidFill>
                          <a:latin typeface="+mn-lt"/>
                          <a:ea typeface="+mn-ea"/>
                          <a:cs typeface="+mn-cs"/>
                        </a:rPr>
                        <a:t>required</a:t>
                      </a:r>
                      <a:endParaRPr lang="en-IN"/>
                    </a:p>
                  </a:txBody>
                  <a:tcPr/>
                </a:tc>
                <a:tc>
                  <a:txBody>
                    <a:bodyPr/>
                    <a:p>
                      <a:pPr>
                        <a:defRPr/>
                      </a:pPr>
                      <a:r>
                        <a:rPr lang="en-IN"/>
                        <a:t>description</a:t>
                      </a:r>
                      <a:endParaRPr/>
                    </a:p>
                  </a:txBody>
                  <a:tcPr/>
                </a:tc>
              </a:tr>
              <a:tr h="402264">
                <a:tc>
                  <a:txBody>
                    <a:bodyPr/>
                    <a:p>
                      <a:pPr>
                        <a:defRPr/>
                      </a:pPr>
                      <a:r>
                        <a:rPr lang="en-IN"/>
                        <a:t>3</a:t>
                      </a:r>
                      <a:endParaRPr/>
                    </a:p>
                  </a:txBody>
                  <a:tcPr/>
                </a:tc>
                <a:tc>
                  <a:txBody>
                    <a:bodyPr/>
                    <a:p>
                      <a:pPr>
                        <a:defRPr/>
                      </a:pPr>
                      <a:r>
                        <a:rPr lang="en-IN"/>
                        <a:t>requirement</a:t>
                      </a:r>
                      <a:endParaRPr/>
                    </a:p>
                  </a:txBody>
                  <a:tcPr/>
                </a:tc>
                <a:tc>
                  <a:txBody>
                    <a:bodyPr/>
                    <a:p>
                      <a:pPr>
                        <a:defRPr/>
                      </a:pPr>
                      <a:r>
                        <a:rPr lang="en-IN"/>
                        <a:t>string array</a:t>
                      </a:r>
                      <a:endParaRPr/>
                    </a:p>
                  </a:txBody>
                  <a:tcPr/>
                </a:tc>
                <a:tc>
                  <a:txBody>
                    <a:bodyPr/>
                    <a:p>
                      <a:pPr marL="0" marR="0" lvl="0" indent="0" algn="l" defTabSz="457200">
                        <a:lnSpc>
                          <a:spcPct val="100000"/>
                        </a:lnSpc>
                        <a:spcBef>
                          <a:spcPts val="0"/>
                        </a:spcBef>
                        <a:spcAft>
                          <a:spcPts val="0"/>
                        </a:spcAft>
                        <a:buClrTx/>
                        <a:buSzTx/>
                        <a:buFontTx/>
                        <a:buNone/>
                        <a:defRPr/>
                      </a:pPr>
                      <a:r>
                        <a:rPr lang="en-IN" sz="1800" b="0" i="0" u="none" strike="noStrike" cap="none" spc="0">
                          <a:solidFill>
                            <a:schemeClr val="dk1"/>
                          </a:solidFill>
                          <a:latin typeface="+mn-lt"/>
                          <a:ea typeface="+mn-ea"/>
                          <a:cs typeface="+mn-cs"/>
                        </a:rPr>
                        <a:t>required</a:t>
                      </a:r>
                      <a:endParaRPr lang="en-IN"/>
                    </a:p>
                  </a:txBody>
                  <a:tcPr/>
                </a:tc>
                <a:tc>
                  <a:txBody>
                    <a:bodyPr/>
                    <a:p>
                      <a:pPr>
                        <a:defRPr/>
                      </a:pPr>
                      <a:r>
                        <a:rPr lang="en-IN"/>
                        <a:t>list of skills</a:t>
                      </a:r>
                      <a:endParaRPr/>
                    </a:p>
                  </a:txBody>
                  <a:tcPr/>
                </a:tc>
              </a:tr>
              <a:tr h="402264">
                <a:tc>
                  <a:txBody>
                    <a:bodyPr/>
                    <a:p>
                      <a:pPr>
                        <a:defRPr/>
                      </a:pPr>
                      <a:r>
                        <a:rPr lang="en-IN"/>
                        <a:t>4</a:t>
                      </a:r>
                      <a:endParaRPr/>
                    </a:p>
                  </a:txBody>
                  <a:tcPr/>
                </a:tc>
                <a:tc>
                  <a:txBody>
                    <a:bodyPr/>
                    <a:p>
                      <a:pPr>
                        <a:defRPr/>
                      </a:pPr>
                      <a:r>
                        <a:rPr lang="en-IN"/>
                        <a:t>salary</a:t>
                      </a:r>
                      <a:endParaRPr/>
                    </a:p>
                  </a:txBody>
                  <a:tcPr/>
                </a:tc>
                <a:tc>
                  <a:txBody>
                    <a:bodyPr/>
                    <a:p>
                      <a:pPr>
                        <a:defRPr/>
                      </a:pPr>
                      <a:r>
                        <a:rPr lang="en-IN"/>
                        <a:t>number</a:t>
                      </a:r>
                      <a:endParaRPr/>
                    </a:p>
                  </a:txBody>
                  <a:tcPr/>
                </a:tc>
                <a:tc>
                  <a:txBody>
                    <a:bodyPr/>
                    <a:p>
                      <a:pPr marL="0" marR="0" lvl="0" indent="0" algn="l" defTabSz="457200">
                        <a:lnSpc>
                          <a:spcPct val="100000"/>
                        </a:lnSpc>
                        <a:spcBef>
                          <a:spcPts val="0"/>
                        </a:spcBef>
                        <a:spcAft>
                          <a:spcPts val="0"/>
                        </a:spcAft>
                        <a:buClrTx/>
                        <a:buSzTx/>
                        <a:buFontTx/>
                        <a:buNone/>
                        <a:defRPr/>
                      </a:pPr>
                      <a:r>
                        <a:rPr lang="en-IN" sz="1800" b="0" i="0" u="none" strike="noStrike" cap="none" spc="0">
                          <a:solidFill>
                            <a:schemeClr val="dk1"/>
                          </a:solidFill>
                          <a:latin typeface="+mn-lt"/>
                          <a:ea typeface="+mn-ea"/>
                          <a:cs typeface="+mn-cs"/>
                        </a:rPr>
                        <a:t>required</a:t>
                      </a:r>
                      <a:endParaRPr lang="en-IN"/>
                    </a:p>
                  </a:txBody>
                  <a:tcPr/>
                </a:tc>
                <a:tc>
                  <a:txBody>
                    <a:bodyPr/>
                    <a:p>
                      <a:pPr>
                        <a:defRPr/>
                      </a:pPr>
                      <a:r>
                        <a:rPr lang="en-IN"/>
                        <a:t>salary details</a:t>
                      </a:r>
                      <a:endParaRPr/>
                    </a:p>
                  </a:txBody>
                  <a:tcPr/>
                </a:tc>
              </a:tr>
              <a:tr h="402264">
                <a:tc>
                  <a:txBody>
                    <a:bodyPr/>
                    <a:p>
                      <a:pPr>
                        <a:defRPr/>
                      </a:pPr>
                      <a:r>
                        <a:rPr lang="en-IN"/>
                        <a:t>5</a:t>
                      </a:r>
                      <a:endParaRPr/>
                    </a:p>
                  </a:txBody>
                  <a:tcPr/>
                </a:tc>
                <a:tc>
                  <a:txBody>
                    <a:bodyPr/>
                    <a:p>
                      <a:pPr>
                        <a:defRPr/>
                      </a:pPr>
                      <a:r>
                        <a:rPr lang="en-IN"/>
                        <a:t>location</a:t>
                      </a:r>
                      <a:endParaRPr/>
                    </a:p>
                  </a:txBody>
                  <a:tcPr/>
                </a:tc>
                <a:tc>
                  <a:txBody>
                    <a:bodyPr/>
                    <a:p>
                      <a:pPr>
                        <a:defRPr/>
                      </a:pPr>
                      <a:r>
                        <a:rPr lang="en-IN"/>
                        <a:t>string </a:t>
                      </a:r>
                      <a:endParaRPr/>
                    </a:p>
                  </a:txBody>
                  <a:tcPr/>
                </a:tc>
                <a:tc>
                  <a:txBody>
                    <a:bodyPr/>
                    <a:p>
                      <a:pPr marL="0" marR="0" lvl="0" indent="0" algn="l" defTabSz="457200">
                        <a:lnSpc>
                          <a:spcPct val="100000"/>
                        </a:lnSpc>
                        <a:spcBef>
                          <a:spcPts val="0"/>
                        </a:spcBef>
                        <a:spcAft>
                          <a:spcPts val="0"/>
                        </a:spcAft>
                        <a:buClrTx/>
                        <a:buSzTx/>
                        <a:buFontTx/>
                        <a:buNone/>
                        <a:defRPr/>
                      </a:pPr>
                      <a:r>
                        <a:rPr lang="en-IN" sz="1800" b="0" i="0" u="none" strike="noStrike" cap="none" spc="0">
                          <a:solidFill>
                            <a:schemeClr val="dk1"/>
                          </a:solidFill>
                          <a:latin typeface="+mn-lt"/>
                          <a:ea typeface="+mn-ea"/>
                          <a:cs typeface="+mn-cs"/>
                        </a:rPr>
                        <a:t>required</a:t>
                      </a:r>
                      <a:endParaRPr lang="en-IN"/>
                    </a:p>
                  </a:txBody>
                  <a:tcPr/>
                </a:tc>
                <a:tc>
                  <a:txBody>
                    <a:bodyPr/>
                    <a:p>
                      <a:pPr>
                        <a:defRPr/>
                      </a:pPr>
                      <a:r>
                        <a:rPr lang="en-IN"/>
                        <a:t>location details</a:t>
                      </a:r>
                      <a:endParaRPr/>
                    </a:p>
                  </a:txBody>
                  <a:tcPr/>
                </a:tc>
              </a:tr>
              <a:tr h="402264">
                <a:tc>
                  <a:txBody>
                    <a:bodyPr/>
                    <a:p>
                      <a:pPr>
                        <a:defRPr/>
                      </a:pPr>
                      <a:r>
                        <a:rPr lang="en-IN"/>
                        <a:t>6</a:t>
                      </a:r>
                      <a:endParaRPr/>
                    </a:p>
                  </a:txBody>
                  <a:tcPr/>
                </a:tc>
                <a:tc>
                  <a:txBody>
                    <a:bodyPr/>
                    <a:p>
                      <a:pPr>
                        <a:defRPr/>
                      </a:pPr>
                      <a:r>
                        <a:rPr lang="en-IN"/>
                        <a:t>jobType</a:t>
                      </a:r>
                      <a:endParaRPr/>
                    </a:p>
                  </a:txBody>
                  <a:tcPr/>
                </a:tc>
                <a:tc>
                  <a:txBody>
                    <a:bodyPr/>
                    <a:p>
                      <a:pPr>
                        <a:defRPr/>
                      </a:pPr>
                      <a:r>
                        <a:rPr lang="en-IN"/>
                        <a:t>string </a:t>
                      </a:r>
                      <a:endParaRPr/>
                    </a:p>
                  </a:txBody>
                  <a:tcPr/>
                </a:tc>
                <a:tc>
                  <a:txBody>
                    <a:bodyPr/>
                    <a:p>
                      <a:pPr marL="0" marR="0" lvl="0" indent="0" algn="l" defTabSz="457200">
                        <a:lnSpc>
                          <a:spcPct val="100000"/>
                        </a:lnSpc>
                        <a:spcBef>
                          <a:spcPts val="0"/>
                        </a:spcBef>
                        <a:spcAft>
                          <a:spcPts val="0"/>
                        </a:spcAft>
                        <a:buClrTx/>
                        <a:buSzTx/>
                        <a:buFontTx/>
                        <a:buNone/>
                        <a:defRPr/>
                      </a:pPr>
                      <a:r>
                        <a:rPr lang="en-IN" sz="1800" b="0" i="0" u="none" strike="noStrike" cap="none" spc="0">
                          <a:solidFill>
                            <a:schemeClr val="dk1"/>
                          </a:solidFill>
                          <a:latin typeface="+mn-lt"/>
                          <a:ea typeface="+mn-ea"/>
                          <a:cs typeface="+mn-cs"/>
                        </a:rPr>
                        <a:t>required</a:t>
                      </a:r>
                      <a:endParaRPr lang="en-IN"/>
                    </a:p>
                  </a:txBody>
                  <a:tcPr/>
                </a:tc>
                <a:tc>
                  <a:txBody>
                    <a:bodyPr/>
                    <a:p>
                      <a:pPr>
                        <a:defRPr/>
                      </a:pPr>
                      <a:r>
                        <a:rPr lang="en-IN"/>
                        <a:t>type of job</a:t>
                      </a:r>
                      <a:endParaRPr/>
                    </a:p>
                  </a:txBody>
                  <a:tcPr/>
                </a:tc>
              </a:tr>
              <a:tr h="402264">
                <a:tc>
                  <a:txBody>
                    <a:bodyPr/>
                    <a:p>
                      <a:pPr>
                        <a:defRPr/>
                      </a:pPr>
                      <a:r>
                        <a:rPr lang="en-IN"/>
                        <a:t>7</a:t>
                      </a:r>
                      <a:endParaRPr/>
                    </a:p>
                  </a:txBody>
                  <a:tcPr/>
                </a:tc>
                <a:tc>
                  <a:txBody>
                    <a:bodyPr/>
                    <a:p>
                      <a:pPr>
                        <a:defRPr/>
                      </a:pPr>
                      <a:r>
                        <a:rPr lang="en-IN"/>
                        <a:t>position</a:t>
                      </a:r>
                      <a:endParaRPr/>
                    </a:p>
                  </a:txBody>
                  <a:tcPr/>
                </a:tc>
                <a:tc>
                  <a:txBody>
                    <a:bodyPr/>
                    <a:p>
                      <a:pPr>
                        <a:defRPr/>
                      </a:pPr>
                      <a:r>
                        <a:rPr lang="en-IN"/>
                        <a:t>number</a:t>
                      </a:r>
                      <a:endParaRPr/>
                    </a:p>
                  </a:txBody>
                  <a:tcPr/>
                </a:tc>
                <a:tc>
                  <a:txBody>
                    <a:bodyPr/>
                    <a:p>
                      <a:pPr>
                        <a:defRPr/>
                      </a:pPr>
                      <a:r>
                        <a:rPr lang="en-IN" sz="1800" b="0" i="0" u="none" strike="noStrike" cap="none" spc="0">
                          <a:solidFill>
                            <a:schemeClr val="dk1"/>
                          </a:solidFill>
                          <a:latin typeface="+mn-lt"/>
                          <a:ea typeface="+mn-ea"/>
                          <a:cs typeface="+mn-cs"/>
                        </a:rPr>
                        <a:t>required</a:t>
                      </a:r>
                      <a:endParaRPr lang="en-IN"/>
                    </a:p>
                  </a:txBody>
                  <a:tcPr/>
                </a:tc>
                <a:tc>
                  <a:txBody>
                    <a:bodyPr/>
                    <a:p>
                      <a:pPr>
                        <a:defRPr/>
                      </a:pPr>
                      <a:r>
                        <a:rPr lang="en-IN"/>
                        <a:t>available position</a:t>
                      </a:r>
                      <a:endParaRPr/>
                    </a:p>
                  </a:txBody>
                  <a:tcPr/>
                </a:tc>
              </a:tr>
              <a:tr h="402264">
                <a:tc>
                  <a:txBody>
                    <a:bodyPr/>
                    <a:p>
                      <a:pPr>
                        <a:defRPr/>
                      </a:pPr>
                      <a:r>
                        <a:rPr lang="en-IN"/>
                        <a:t>8</a:t>
                      </a:r>
                      <a:endParaRPr/>
                    </a:p>
                  </a:txBody>
                  <a:tcPr/>
                </a:tc>
                <a:tc>
                  <a:txBody>
                    <a:bodyPr/>
                    <a:p>
                      <a:pPr>
                        <a:defRPr/>
                      </a:pPr>
                      <a:r>
                        <a:rPr lang="en-IN"/>
                        <a:t>company</a:t>
                      </a:r>
                      <a:endParaRPr/>
                    </a:p>
                  </a:txBody>
                  <a:tcPr/>
                </a:tc>
                <a:tc>
                  <a:txBody>
                    <a:bodyPr/>
                    <a:p>
                      <a:pPr>
                        <a:defRPr/>
                      </a:pPr>
                      <a:r>
                        <a:rPr lang="en-IN"/>
                        <a:t>object</a:t>
                      </a:r>
                      <a:endParaRPr/>
                    </a:p>
                  </a:txBody>
                  <a:tcPr/>
                </a:tc>
                <a:tc>
                  <a:txBody>
                    <a:bodyPr/>
                    <a:p>
                      <a:pPr>
                        <a:defRPr/>
                      </a:pPr>
                      <a:r>
                        <a:rPr lang="en-IN"/>
                        <a:t>reference</a:t>
                      </a:r>
                      <a:endParaRPr/>
                    </a:p>
                  </a:txBody>
                  <a:tcPr/>
                </a:tc>
                <a:tc>
                  <a:txBody>
                    <a:bodyPr/>
                    <a:p>
                      <a:pPr>
                        <a:defRPr/>
                      </a:pPr>
                      <a:r>
                        <a:rPr lang="en-IN"/>
                        <a:t>company details</a:t>
                      </a:r>
                      <a:endParaRPr/>
                    </a:p>
                  </a:txBody>
                  <a:tcPr/>
                </a:tc>
              </a:tr>
              <a:tr h="402264">
                <a:tc>
                  <a:txBody>
                    <a:bodyPr/>
                    <a:p>
                      <a:pPr>
                        <a:defRPr/>
                      </a:pPr>
                      <a:r>
                        <a:rPr lang="en-IN"/>
                        <a:t>9</a:t>
                      </a:r>
                      <a:endParaRPr/>
                    </a:p>
                  </a:txBody>
                  <a:tcPr/>
                </a:tc>
                <a:tc>
                  <a:txBody>
                    <a:bodyPr/>
                    <a:p>
                      <a:pPr>
                        <a:defRPr/>
                      </a:pPr>
                      <a:r>
                        <a:rPr lang="en-IN"/>
                        <a:t>experiencelevel</a:t>
                      </a:r>
                      <a:endParaRPr/>
                    </a:p>
                  </a:txBody>
                  <a:tcPr/>
                </a:tc>
                <a:tc>
                  <a:txBody>
                    <a:bodyPr/>
                    <a:p>
                      <a:pPr>
                        <a:defRPr/>
                      </a:pPr>
                      <a:r>
                        <a:rPr lang="en-IN"/>
                        <a:t>number</a:t>
                      </a:r>
                      <a:endParaRPr/>
                    </a:p>
                  </a:txBody>
                  <a:tcPr/>
                </a:tc>
                <a:tc>
                  <a:txBody>
                    <a:bodyPr/>
                    <a:p>
                      <a:pPr>
                        <a:defRPr/>
                      </a:pPr>
                      <a:r>
                        <a:rPr lang="en-IN" sz="1800" b="0" i="0" u="none" strike="noStrike" cap="none" spc="0">
                          <a:solidFill>
                            <a:schemeClr val="dk1"/>
                          </a:solidFill>
                          <a:latin typeface="+mn-lt"/>
                          <a:ea typeface="+mn-ea"/>
                          <a:cs typeface="+mn-cs"/>
                        </a:rPr>
                        <a:t>required</a:t>
                      </a:r>
                      <a:endParaRPr lang="en-IN"/>
                    </a:p>
                  </a:txBody>
                  <a:tcPr/>
                </a:tc>
                <a:tc>
                  <a:txBody>
                    <a:bodyPr/>
                    <a:p>
                      <a:pPr>
                        <a:defRPr/>
                      </a:pPr>
                      <a:r>
                        <a:rPr lang="en-IN"/>
                        <a:t>experience details</a:t>
                      </a:r>
                      <a:endParaRPr/>
                    </a:p>
                  </a:txBody>
                  <a:tcPr/>
                </a:tc>
              </a:tr>
              <a:tr h="402264">
                <a:tc>
                  <a:txBody>
                    <a:bodyPr/>
                    <a:p>
                      <a:pPr>
                        <a:defRPr/>
                      </a:pPr>
                      <a:r>
                        <a:rPr lang="en-IN"/>
                        <a:t>10</a:t>
                      </a:r>
                      <a:endParaRPr lang="en-IN"/>
                    </a:p>
                  </a:txBody>
                  <a:tcPr/>
                </a:tc>
                <a:tc>
                  <a:txBody>
                    <a:bodyPr/>
                    <a:p>
                      <a:pPr>
                        <a:defRPr/>
                      </a:pPr>
                      <a:r>
                        <a:rPr lang="en-IN"/>
                        <a:t>application</a:t>
                      </a:r>
                      <a:endParaRPr lang="en-IN"/>
                    </a:p>
                  </a:txBody>
                  <a:tcPr/>
                </a:tc>
                <a:tc>
                  <a:txBody>
                    <a:bodyPr/>
                    <a:p>
                      <a:pPr>
                        <a:defRPr/>
                      </a:pPr>
                      <a:r>
                        <a:rPr lang="en-IN"/>
                        <a:t>object</a:t>
                      </a:r>
                      <a:endParaRPr lang="en-IN"/>
                    </a:p>
                  </a:txBody>
                  <a:tcPr/>
                </a:tc>
                <a:tc>
                  <a:txBody>
                    <a:bodyPr/>
                    <a:p>
                      <a:pPr>
                        <a:defRPr/>
                      </a:pPr>
                      <a:r>
                        <a:rPr lang="en-IN"/>
                        <a:t>reference</a:t>
                      </a:r>
                      <a:endParaRPr lang="en-IN"/>
                    </a:p>
                  </a:txBody>
                  <a:tcPr/>
                </a:tc>
                <a:tc>
                  <a:txBody>
                    <a:bodyPr/>
                    <a:p>
                      <a:pPr>
                        <a:defRPr/>
                      </a:pPr>
                      <a:r>
                        <a:rPr lang="en-IN"/>
                        <a:t>job applicant</a:t>
                      </a:r>
                      <a:endParaRPr lang="en-IN"/>
                    </a:p>
                  </a:txBody>
                  <a:tcPr/>
                </a:tc>
              </a:tr>
              <a:tr h="402264">
                <a:tc>
                  <a:txBody>
                    <a:bodyPr/>
                    <a:p>
                      <a:pPr>
                        <a:defRPr/>
                      </a:pPr>
                      <a:r>
                        <a:rPr lang="en-IN"/>
                        <a:t>11</a:t>
                      </a:r>
                      <a:endParaRPr/>
                    </a:p>
                  </a:txBody>
                  <a:tcPr/>
                </a:tc>
                <a:tc>
                  <a:txBody>
                    <a:bodyPr/>
                    <a:p>
                      <a:pPr>
                        <a:defRPr/>
                      </a:pPr>
                      <a:r>
                        <a:rPr lang="en-IN"/>
                        <a:t>createdBy</a:t>
                      </a:r>
                      <a:endParaRPr/>
                    </a:p>
                  </a:txBody>
                  <a:tcPr/>
                </a:tc>
                <a:tc>
                  <a:txBody>
                    <a:bodyPr/>
                    <a:p>
                      <a:pPr>
                        <a:defRPr/>
                      </a:pPr>
                      <a:r>
                        <a:rPr lang="en-IN"/>
                        <a:t>object</a:t>
                      </a:r>
                      <a:endParaRPr/>
                    </a:p>
                  </a:txBody>
                  <a:tcPr/>
                </a:tc>
                <a:tc>
                  <a:txBody>
                    <a:bodyPr/>
                    <a:p>
                      <a:pPr>
                        <a:defRPr/>
                      </a:pPr>
                      <a:r>
                        <a:rPr lang="en-IN"/>
                        <a:t>reference</a:t>
                      </a:r>
                      <a:endParaRPr/>
                    </a:p>
                  </a:txBody>
                  <a:tcPr/>
                </a:tc>
                <a:tc>
                  <a:txBody>
                    <a:bodyPr/>
                    <a:p>
                      <a:pPr>
                        <a:defRPr/>
                      </a:pPr>
                      <a:r>
                        <a:rPr lang="en-IN"/>
                        <a:t>user information</a:t>
                      </a:r>
                      <a:endParaRPr/>
                    </a:p>
                  </a:txBody>
                  <a:tcPr/>
                </a:tc>
              </a:tr>
              <a:tr h="402264">
                <a:tc>
                  <a:txBody>
                    <a:bodyPr/>
                    <a:p>
                      <a:pPr>
                        <a:defRPr/>
                      </a:pPr>
                      <a:r>
                        <a:rPr lang="en-IN"/>
                        <a:t>12</a:t>
                      </a:r>
                      <a:endParaRPr/>
                    </a:p>
                  </a:txBody>
                  <a:tcPr/>
                </a:tc>
                <a:tc>
                  <a:txBody>
                    <a:bodyPr/>
                    <a:p>
                      <a:pPr>
                        <a:defRPr/>
                      </a:pPr>
                      <a:r>
                        <a:rPr lang="en-IN"/>
                        <a:t>timestapms</a:t>
                      </a:r>
                      <a:endParaRPr/>
                    </a:p>
                  </a:txBody>
                  <a:tcPr/>
                </a:tc>
                <a:tc>
                  <a:txBody>
                    <a:bodyPr/>
                    <a:p>
                      <a:pPr>
                        <a:defRPr/>
                      </a:pPr>
                      <a:r>
                        <a:rPr lang="en-IN"/>
                        <a:t>date</a:t>
                      </a:r>
                      <a:endParaRPr/>
                    </a:p>
                  </a:txBody>
                  <a:tcPr/>
                </a:tc>
                <a:tc>
                  <a:txBody>
                    <a:bodyPr/>
                    <a:p>
                      <a:pPr>
                        <a:defRPr/>
                      </a:pPr>
                      <a:r>
                        <a:rPr lang="en-IN" sz="1800" b="0" i="0" u="none" strike="noStrike" cap="none" spc="0">
                          <a:solidFill>
                            <a:schemeClr val="dk1"/>
                          </a:solidFill>
                          <a:latin typeface="+mn-lt"/>
                          <a:ea typeface="+mn-ea"/>
                          <a:cs typeface="+mn-cs"/>
                        </a:rPr>
                        <a:t>required</a:t>
                      </a:r>
                      <a:endParaRPr/>
                    </a:p>
                  </a:txBody>
                  <a:tcPr/>
                </a:tc>
                <a:tc>
                  <a:txBody>
                    <a:bodyPr/>
                    <a:p>
                      <a:pPr>
                        <a:defRPr/>
                      </a:pPr>
                      <a:r>
                        <a:rPr lang="en-IN"/>
                        <a:t>current date</a:t>
                      </a:r>
                      <a:endParaRPr/>
                    </a:p>
                  </a:txBody>
                  <a:tcPr/>
                </a:tc>
              </a:tr>
            </a:tbl>
          </a:graphicData>
        </a:graphic>
      </p:graphicFrame>
      <p:sp>
        <p:nvSpPr>
          <p:cNvPr id="610677820" name="TextBox 610677819"/>
          <p:cNvSpPr txBox="1"/>
          <p:nvPr/>
        </p:nvSpPr>
        <p:spPr bwMode="auto">
          <a:xfrm>
            <a:off x="5084694" y="624352"/>
            <a:ext cx="2494033" cy="42707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defRPr/>
            </a:pPr>
            <a:r>
              <a:rPr lang="en-IN" sz="2200" b="1"/>
              <a:t>Jobs Model</a:t>
            </a:r>
            <a:endParaRPr sz="2200" b="1"/>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extBox 1"/>
          <p:cNvSpPr txBox="1"/>
          <p:nvPr/>
        </p:nvSpPr>
        <p:spPr bwMode="auto">
          <a:xfrm>
            <a:off x="752475" y="777065"/>
            <a:ext cx="6915151" cy="707886"/>
          </a:xfrm>
          <a:prstGeom prst="rect">
            <a:avLst/>
          </a:prstGeom>
          <a:noFill/>
        </p:spPr>
        <p:txBody>
          <a:bodyPr wrap="square" rtlCol="0">
            <a:spAutoFit/>
          </a:bodyPr>
          <a:lstStyle/>
          <a:p>
            <a:pPr>
              <a:defRPr/>
            </a:pPr>
            <a:r>
              <a:rPr lang="en-IN" sz="4000" b="1" u="sng"/>
              <a:t>A</a:t>
            </a:r>
            <a:r>
              <a:rPr lang="en-IN" sz="4000" b="1"/>
              <a:t> </a:t>
            </a:r>
            <a:r>
              <a:rPr lang="en-IN" sz="4000" b="1" u="sng"/>
              <a:t>Project</a:t>
            </a:r>
            <a:r>
              <a:rPr lang="en-IN" sz="4000" b="1"/>
              <a:t>  </a:t>
            </a:r>
            <a:r>
              <a:rPr lang="en-IN" sz="4000" b="1" u="sng"/>
              <a:t>Presentation</a:t>
            </a:r>
            <a:r>
              <a:rPr lang="en-IN" sz="4000" b="1"/>
              <a:t> </a:t>
            </a:r>
            <a:r>
              <a:rPr lang="en-IN" sz="4000" b="1" u="sng"/>
              <a:t>On </a:t>
            </a:r>
            <a:endParaRPr/>
          </a:p>
        </p:txBody>
      </p:sp>
      <p:sp>
        <p:nvSpPr>
          <p:cNvPr id="3" name="Right Arrow 2"/>
          <p:cNvSpPr/>
          <p:nvPr/>
        </p:nvSpPr>
        <p:spPr bwMode="auto">
          <a:xfrm flipV="1">
            <a:off x="6981824" y="883358"/>
            <a:ext cx="590549" cy="495300"/>
          </a:xfrm>
          <a:prstGeom prst="rightArrow">
            <a:avLst>
              <a:gd name="adj1" fmla="val 50000"/>
              <a:gd name="adj2" fmla="val 50000"/>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IN"/>
          </a:p>
        </p:txBody>
      </p:sp>
      <p:sp>
        <p:nvSpPr>
          <p:cNvPr id="4" name="TextBox 3"/>
          <p:cNvSpPr txBox="1"/>
          <p:nvPr/>
        </p:nvSpPr>
        <p:spPr bwMode="auto">
          <a:xfrm>
            <a:off x="752474" y="1700717"/>
            <a:ext cx="3324225"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Wingdings"/>
              <a:buChar char="v"/>
              <a:defRPr/>
            </a:pPr>
            <a:r>
              <a:rPr lang="en-IN" b="1">
                <a:solidFill>
                  <a:schemeClr val="accent2">
                    <a:lumMod val="75000"/>
                  </a:schemeClr>
                </a:solidFill>
              </a:rPr>
              <a:t> </a:t>
            </a:r>
            <a:r>
              <a:rPr lang="en-IN" sz="4000" b="1">
                <a:solidFill>
                  <a:schemeClr val="accent2">
                    <a:lumMod val="75000"/>
                  </a:schemeClr>
                </a:solidFill>
              </a:rPr>
              <a:t>Job</a:t>
            </a:r>
            <a:r>
              <a:rPr lang="en-IN" b="1">
                <a:solidFill>
                  <a:schemeClr val="accent2">
                    <a:lumMod val="75000"/>
                  </a:schemeClr>
                </a:solidFill>
              </a:rPr>
              <a:t>  </a:t>
            </a:r>
            <a:r>
              <a:rPr lang="en-IN" sz="4000" b="1">
                <a:solidFill>
                  <a:schemeClr val="accent2">
                    <a:lumMod val="75000"/>
                  </a:schemeClr>
                </a:solidFill>
              </a:rPr>
              <a:t>Portal </a:t>
            </a:r>
            <a:endParaRPr/>
          </a:p>
        </p:txBody>
      </p:sp>
      <p:sp>
        <p:nvSpPr>
          <p:cNvPr id="5" name="TextBox 4"/>
          <p:cNvSpPr txBox="1"/>
          <p:nvPr/>
        </p:nvSpPr>
        <p:spPr bwMode="auto">
          <a:xfrm>
            <a:off x="4895849" y="2470319"/>
            <a:ext cx="1619251" cy="40011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defRPr/>
            </a:pPr>
            <a:r>
              <a:rPr lang="en-IN" sz="2000"/>
              <a:t> </a:t>
            </a:r>
            <a:r>
              <a:rPr lang="en-IN" sz="2000" b="1"/>
              <a:t>Submit</a:t>
            </a:r>
            <a:r>
              <a:rPr lang="en-IN" sz="2000"/>
              <a:t> </a:t>
            </a:r>
            <a:r>
              <a:rPr lang="en-IN" sz="2000" b="1"/>
              <a:t>To</a:t>
            </a:r>
            <a:r>
              <a:rPr lang="en-IN" sz="2000"/>
              <a:t> </a:t>
            </a:r>
            <a:r>
              <a:rPr lang="en-IN" sz="2000" b="1"/>
              <a:t>:-</a:t>
            </a:r>
            <a:endParaRPr/>
          </a:p>
        </p:txBody>
      </p:sp>
      <p:sp>
        <p:nvSpPr>
          <p:cNvPr id="7" name="TextBox 6"/>
          <p:cNvSpPr txBox="1"/>
          <p:nvPr/>
        </p:nvSpPr>
        <p:spPr bwMode="auto">
          <a:xfrm>
            <a:off x="2319337" y="4791075"/>
            <a:ext cx="7551420" cy="923330"/>
          </a:xfrm>
          <a:prstGeom prst="rect">
            <a:avLst/>
          </a:prstGeom>
          <a:noFill/>
        </p:spPr>
        <p:txBody>
          <a:bodyPr wrap="square" rtlCol="0">
            <a:spAutoFit/>
          </a:bodyPr>
          <a:lstStyle/>
          <a:p>
            <a:pPr algn="ctr">
              <a:defRPr/>
            </a:pPr>
            <a:r>
              <a:rPr lang="en-IN"/>
              <a:t> </a:t>
            </a:r>
            <a:r>
              <a:rPr lang="en-IN">
                <a:latin typeface="Cambria"/>
                <a:ea typeface="Cambria"/>
              </a:rPr>
              <a:t>Acharya Moti Bhai Patel Institute Of Computer Studied</a:t>
            </a:r>
            <a:endParaRPr/>
          </a:p>
          <a:p>
            <a:pPr algn="ctr">
              <a:defRPr/>
            </a:pPr>
            <a:r>
              <a:rPr lang="en-IN">
                <a:latin typeface="Cambria"/>
                <a:ea typeface="Cambria"/>
              </a:rPr>
              <a:t>Ganpat University Kherva - 384012</a:t>
            </a:r>
            <a:endParaRPr/>
          </a:p>
          <a:p>
            <a:pPr algn="ctr">
              <a:defRPr/>
            </a:pPr>
            <a:endParaRPr lang="en-IN" b="1">
              <a:latin typeface="Cambria"/>
              <a:ea typeface="Cambria"/>
            </a:endParaRPr>
          </a:p>
        </p:txBody>
      </p:sp>
      <p:sp>
        <p:nvSpPr>
          <p:cNvPr id="8" name="TextBox 7"/>
          <p:cNvSpPr txBox="1"/>
          <p:nvPr/>
        </p:nvSpPr>
        <p:spPr bwMode="auto">
          <a:xfrm>
            <a:off x="928686" y="5916057"/>
            <a:ext cx="3443289" cy="369332"/>
          </a:xfrm>
          <a:prstGeom prst="rect">
            <a:avLst/>
          </a:prstGeom>
          <a:noFill/>
        </p:spPr>
        <p:txBody>
          <a:bodyPr wrap="square" rtlCol="0">
            <a:spAutoFit/>
          </a:bodyPr>
          <a:lstStyle/>
          <a:p>
            <a:pPr>
              <a:defRPr/>
            </a:pPr>
            <a:r>
              <a:rPr lang="en-IN" b="1"/>
              <a:t> Guide By – Prof Falguni Suthar</a:t>
            </a:r>
            <a:endParaRPr/>
          </a:p>
        </p:txBody>
      </p:sp>
      <p:pic>
        <p:nvPicPr>
          <p:cNvPr id="892671515" name="image1.png"/>
          <p:cNvPicPr>
            <a:picLocks noChangeAspect="1"/>
          </p:cNvPicPr>
          <p:nvPr/>
        </p:nvPicPr>
        <p:blipFill>
          <a:blip r:embed="rId3"/>
          <a:stretch/>
        </p:blipFill>
        <p:spPr bwMode="auto">
          <a:xfrm rot="0" flipH="0" flipV="0">
            <a:off x="2934314" y="2995765"/>
            <a:ext cx="6047444" cy="1662873"/>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aphicFrame>
        <p:nvGraphicFramePr>
          <p:cNvPr id="790538202" name="Table 790538201"/>
          <p:cNvGraphicFramePr>
            <a:graphicFrameLocks xmlns:a="http://schemas.openxmlformats.org/drawingml/2006/main"/>
          </p:cNvGraphicFramePr>
          <p:nvPr/>
        </p:nvGraphicFramePr>
        <p:xfrm>
          <a:off x="2232865" y="1872272"/>
          <a:ext cx="7891258" cy="3454595"/>
        </p:xfrm>
        <a:graphic>
          <a:graphicData uri="http://schemas.openxmlformats.org/drawingml/2006/table">
            <a:tbl>
              <a:tblPr firstRow="1" firstCol="0" lastRow="0" lastCol="0" bandRow="1" bandCol="0">
                <a:tableStyleId>{5C22544A-7EE6-4342-B048-85BDC9FD1C3A}</a:tableStyleId>
              </a:tblPr>
              <a:tblGrid>
                <a:gridCol w="493090"/>
                <a:gridCol w="1972364"/>
                <a:gridCol w="1873746"/>
                <a:gridCol w="1330797"/>
                <a:gridCol w="2221261"/>
              </a:tblGrid>
              <a:tr h="434416">
                <a:tc>
                  <a:txBody>
                    <a:bodyPr/>
                    <a:p>
                      <a:pPr algn="ctr">
                        <a:defRPr/>
                      </a:pPr>
                      <a:r>
                        <a:rPr lang="en-IN"/>
                        <a:t>Sr</a:t>
                      </a:r>
                      <a:endParaRPr/>
                    </a:p>
                  </a:txBody>
                  <a:tcPr/>
                </a:tc>
                <a:tc>
                  <a:txBody>
                    <a:bodyPr/>
                    <a:p>
                      <a:pPr algn="ctr">
                        <a:defRPr/>
                      </a:pPr>
                      <a:r>
                        <a:rPr lang="en-IN"/>
                        <a:t>Field Name</a:t>
                      </a:r>
                      <a:endParaRPr/>
                    </a:p>
                  </a:txBody>
                  <a:tcPr/>
                </a:tc>
                <a:tc>
                  <a:txBody>
                    <a:bodyPr/>
                    <a:p>
                      <a:pPr algn="ctr">
                        <a:defRPr/>
                      </a:pPr>
                      <a:r>
                        <a:rPr lang="en-IN"/>
                        <a:t>Data type</a:t>
                      </a:r>
                      <a:endParaRPr/>
                    </a:p>
                  </a:txBody>
                  <a:tcPr/>
                </a:tc>
                <a:tc>
                  <a:txBody>
                    <a:bodyPr/>
                    <a:p>
                      <a:pPr algn="ctr">
                        <a:defRPr/>
                      </a:pPr>
                      <a:r>
                        <a:rPr lang="en-IN"/>
                        <a:t>Contraint</a:t>
                      </a:r>
                      <a:endParaRPr/>
                    </a:p>
                  </a:txBody>
                  <a:tcPr/>
                </a:tc>
                <a:tc>
                  <a:txBody>
                    <a:bodyPr/>
                    <a:p>
                      <a:pPr algn="ctr">
                        <a:defRPr/>
                      </a:pPr>
                      <a:r>
                        <a:rPr lang="en-IN"/>
                        <a:t>Description</a:t>
                      </a:r>
                      <a:endParaRPr/>
                    </a:p>
                  </a:txBody>
                  <a:tcPr/>
                </a:tc>
              </a:tr>
              <a:tr h="413683">
                <a:tc>
                  <a:txBody>
                    <a:bodyPr/>
                    <a:p>
                      <a:pPr>
                        <a:defRPr/>
                      </a:pPr>
                      <a:r>
                        <a:rPr lang="en-IN"/>
                        <a:t>1</a:t>
                      </a:r>
                      <a:endParaRPr/>
                    </a:p>
                  </a:txBody>
                  <a:tcPr/>
                </a:tc>
                <a:tc>
                  <a:txBody>
                    <a:bodyPr/>
                    <a:p>
                      <a:pPr>
                        <a:defRPr/>
                      </a:pPr>
                      <a:r>
                        <a:rPr lang="en-IN"/>
                        <a:t>fullname</a:t>
                      </a:r>
                      <a:endParaRPr/>
                    </a:p>
                  </a:txBody>
                  <a:tcPr/>
                </a:tc>
                <a:tc>
                  <a:txBody>
                    <a:bodyPr/>
                    <a:p>
                      <a:pPr>
                        <a:defRPr/>
                      </a:pPr>
                      <a:r>
                        <a:rPr lang="en-IN"/>
                        <a:t>string</a:t>
                      </a:r>
                      <a:endParaRPr/>
                    </a:p>
                  </a:txBody>
                  <a:tcPr/>
                </a:tc>
                <a:tc>
                  <a:txBody>
                    <a:bodyPr/>
                    <a:p>
                      <a:pPr>
                        <a:defRPr/>
                      </a:pPr>
                      <a:r>
                        <a:rPr lang="en-IN" sz="1800" b="0" i="0" u="none" strike="noStrike" cap="none" spc="0">
                          <a:solidFill>
                            <a:schemeClr val="dk1"/>
                          </a:solidFill>
                          <a:latin typeface="+mn-lt"/>
                          <a:ea typeface="+mn-ea"/>
                          <a:cs typeface="+mn-cs"/>
                        </a:rPr>
                        <a:t>required</a:t>
                      </a:r>
                      <a:endParaRPr/>
                    </a:p>
                  </a:txBody>
                  <a:tcPr/>
                </a:tc>
                <a:tc>
                  <a:txBody>
                    <a:bodyPr/>
                    <a:p>
                      <a:pPr>
                        <a:defRPr/>
                      </a:pPr>
                      <a:r>
                        <a:rPr lang="en-IN"/>
                        <a:t>name of user</a:t>
                      </a:r>
                      <a:endParaRPr/>
                    </a:p>
                  </a:txBody>
                  <a:tcPr/>
                </a:tc>
              </a:tr>
              <a:tr h="434416">
                <a:tc>
                  <a:txBody>
                    <a:bodyPr/>
                    <a:p>
                      <a:pPr>
                        <a:defRPr/>
                      </a:pPr>
                      <a:r>
                        <a:rPr lang="en-IN"/>
                        <a:t>2</a:t>
                      </a:r>
                      <a:endParaRPr/>
                    </a:p>
                  </a:txBody>
                  <a:tcPr/>
                </a:tc>
                <a:tc>
                  <a:txBody>
                    <a:bodyPr/>
                    <a:p>
                      <a:pPr>
                        <a:defRPr/>
                      </a:pPr>
                      <a:r>
                        <a:rPr lang="en-IN"/>
                        <a:t>email</a:t>
                      </a:r>
                      <a:endParaRPr/>
                    </a:p>
                  </a:txBody>
                  <a:tcPr/>
                </a:tc>
                <a:tc>
                  <a:txBody>
                    <a:bodyPr/>
                    <a:p>
                      <a:pPr>
                        <a:defRPr/>
                      </a:pPr>
                      <a:r>
                        <a:rPr lang="en-IN"/>
                        <a:t>string</a:t>
                      </a:r>
                      <a:endParaRPr/>
                    </a:p>
                  </a:txBody>
                  <a:tcPr/>
                </a:tc>
                <a:tc>
                  <a:txBody>
                    <a:bodyPr/>
                    <a:p>
                      <a:pPr>
                        <a:defRPr/>
                      </a:pPr>
                      <a:r>
                        <a:rPr lang="en-IN"/>
                        <a:t>unique</a:t>
                      </a:r>
                      <a:endParaRPr/>
                    </a:p>
                  </a:txBody>
                  <a:tcPr/>
                </a:tc>
                <a:tc>
                  <a:txBody>
                    <a:bodyPr/>
                    <a:p>
                      <a:pPr>
                        <a:defRPr/>
                      </a:pPr>
                      <a:r>
                        <a:rPr lang="en-IN"/>
                        <a:t>email of user</a:t>
                      </a:r>
                      <a:endParaRPr/>
                    </a:p>
                  </a:txBody>
                  <a:tcPr/>
                </a:tc>
              </a:tr>
              <a:tr h="434416">
                <a:tc>
                  <a:txBody>
                    <a:bodyPr/>
                    <a:p>
                      <a:pPr>
                        <a:defRPr/>
                      </a:pPr>
                      <a:r>
                        <a:rPr lang="en-IN"/>
                        <a:t>3</a:t>
                      </a:r>
                      <a:endParaRPr/>
                    </a:p>
                  </a:txBody>
                  <a:tcPr/>
                </a:tc>
                <a:tc>
                  <a:txBody>
                    <a:bodyPr/>
                    <a:p>
                      <a:pPr>
                        <a:defRPr/>
                      </a:pPr>
                      <a:r>
                        <a:rPr lang="en-IN"/>
                        <a:t>phoneNumber</a:t>
                      </a:r>
                      <a:endParaRPr/>
                    </a:p>
                  </a:txBody>
                  <a:tcPr/>
                </a:tc>
                <a:tc>
                  <a:txBody>
                    <a:bodyPr/>
                    <a:p>
                      <a:pPr>
                        <a:defRPr/>
                      </a:pPr>
                      <a:r>
                        <a:rPr lang="en-IN"/>
                        <a:t>number</a:t>
                      </a:r>
                      <a:endParaRPr/>
                    </a:p>
                  </a:txBody>
                  <a:tcPr/>
                </a:tc>
                <a:tc>
                  <a:txBody>
                    <a:bodyPr/>
                    <a:p>
                      <a:pPr>
                        <a:defRPr/>
                      </a:pPr>
                      <a:r>
                        <a:rPr lang="en-IN" sz="1800" b="0" i="0" u="none" strike="noStrike" cap="none" spc="0">
                          <a:solidFill>
                            <a:schemeClr val="dk1"/>
                          </a:solidFill>
                          <a:latin typeface="+mn-lt"/>
                          <a:ea typeface="+mn-ea"/>
                          <a:cs typeface="+mn-cs"/>
                        </a:rPr>
                        <a:t>required</a:t>
                      </a:r>
                      <a:endParaRPr/>
                    </a:p>
                  </a:txBody>
                  <a:tcPr/>
                </a:tc>
                <a:tc>
                  <a:txBody>
                    <a:bodyPr/>
                    <a:p>
                      <a:pPr>
                        <a:defRPr/>
                      </a:pPr>
                      <a:r>
                        <a:rPr lang="en-IN"/>
                        <a:t>number of user</a:t>
                      </a:r>
                      <a:endParaRPr/>
                    </a:p>
                  </a:txBody>
                  <a:tcPr/>
                </a:tc>
              </a:tr>
              <a:tr h="434416">
                <a:tc>
                  <a:txBody>
                    <a:bodyPr/>
                    <a:p>
                      <a:pPr>
                        <a:defRPr/>
                      </a:pPr>
                      <a:r>
                        <a:rPr lang="en-IN"/>
                        <a:t>4</a:t>
                      </a:r>
                      <a:endParaRPr/>
                    </a:p>
                  </a:txBody>
                  <a:tcPr/>
                </a:tc>
                <a:tc>
                  <a:txBody>
                    <a:bodyPr/>
                    <a:p>
                      <a:pPr>
                        <a:defRPr/>
                      </a:pPr>
                      <a:r>
                        <a:rPr lang="en-IN"/>
                        <a:t>password</a:t>
                      </a:r>
                      <a:endParaRPr/>
                    </a:p>
                  </a:txBody>
                  <a:tcPr/>
                </a:tc>
                <a:tc>
                  <a:txBody>
                    <a:bodyPr/>
                    <a:p>
                      <a:pPr>
                        <a:defRPr/>
                      </a:pPr>
                      <a:r>
                        <a:rPr lang="en-IN"/>
                        <a:t>string</a:t>
                      </a:r>
                      <a:endParaRPr/>
                    </a:p>
                  </a:txBody>
                  <a:tcPr/>
                </a:tc>
                <a:tc>
                  <a:txBody>
                    <a:bodyPr/>
                    <a:p>
                      <a:pPr>
                        <a:defRPr/>
                      </a:pPr>
                      <a:r>
                        <a:rPr lang="en-IN" sz="1800" b="0" i="0" u="none" strike="noStrike" cap="none" spc="0">
                          <a:solidFill>
                            <a:schemeClr val="dk1"/>
                          </a:solidFill>
                          <a:latin typeface="+mn-lt"/>
                          <a:ea typeface="+mn-ea"/>
                          <a:cs typeface="+mn-cs"/>
                        </a:rPr>
                        <a:t>required</a:t>
                      </a:r>
                      <a:endParaRPr lang="en-IN"/>
                    </a:p>
                  </a:txBody>
                  <a:tcPr/>
                </a:tc>
                <a:tc>
                  <a:txBody>
                    <a:bodyPr/>
                    <a:p>
                      <a:pPr>
                        <a:defRPr/>
                      </a:pPr>
                      <a:r>
                        <a:rPr lang="en-IN"/>
                        <a:t>password details</a:t>
                      </a:r>
                      <a:endParaRPr/>
                    </a:p>
                  </a:txBody>
                  <a:tcPr/>
                </a:tc>
              </a:tr>
              <a:tr h="434416">
                <a:tc>
                  <a:txBody>
                    <a:bodyPr/>
                    <a:p>
                      <a:pPr>
                        <a:defRPr/>
                      </a:pPr>
                      <a:r>
                        <a:rPr lang="en-IN"/>
                        <a:t>5</a:t>
                      </a:r>
                      <a:endParaRPr/>
                    </a:p>
                  </a:txBody>
                  <a:tcPr/>
                </a:tc>
                <a:tc>
                  <a:txBody>
                    <a:bodyPr/>
                    <a:p>
                      <a:pPr>
                        <a:defRPr/>
                      </a:pPr>
                      <a:r>
                        <a:rPr lang="en-IN"/>
                        <a:t>role</a:t>
                      </a:r>
                      <a:endParaRPr/>
                    </a:p>
                  </a:txBody>
                  <a:tcPr/>
                </a:tc>
                <a:tc>
                  <a:txBody>
                    <a:bodyPr/>
                    <a:p>
                      <a:pPr>
                        <a:defRPr/>
                      </a:pPr>
                      <a:r>
                        <a:rPr lang="en-IN"/>
                        <a:t>string</a:t>
                      </a:r>
                      <a:endParaRPr/>
                    </a:p>
                  </a:txBody>
                  <a:tcPr/>
                </a:tc>
                <a:tc>
                  <a:txBody>
                    <a:bodyPr/>
                    <a:p>
                      <a:pPr>
                        <a:defRPr/>
                      </a:pPr>
                      <a:r>
                        <a:rPr lang="en-IN" sz="1800" b="0" i="0" u="none" strike="noStrike" cap="none" spc="0">
                          <a:solidFill>
                            <a:schemeClr val="dk1"/>
                          </a:solidFill>
                          <a:latin typeface="+mn-lt"/>
                          <a:ea typeface="+mn-ea"/>
                          <a:cs typeface="+mn-cs"/>
                        </a:rPr>
                        <a:t>required</a:t>
                      </a:r>
                      <a:endParaRPr lang="en-IN"/>
                    </a:p>
                  </a:txBody>
                  <a:tcPr/>
                </a:tc>
                <a:tc>
                  <a:txBody>
                    <a:bodyPr/>
                    <a:p>
                      <a:pPr>
                        <a:defRPr/>
                      </a:pPr>
                      <a:r>
                        <a:rPr lang="en-IN"/>
                        <a:t>recruiter or jobseeker</a:t>
                      </a:r>
                      <a:endParaRPr/>
                    </a:p>
                  </a:txBody>
                  <a:tcPr/>
                </a:tc>
              </a:tr>
              <a:tr h="434416">
                <a:tc>
                  <a:txBody>
                    <a:bodyPr/>
                    <a:p>
                      <a:pPr>
                        <a:defRPr/>
                      </a:pPr>
                      <a:r>
                        <a:rPr lang="en-IN"/>
                        <a:t>6</a:t>
                      </a:r>
                      <a:endParaRPr/>
                    </a:p>
                  </a:txBody>
                  <a:tcPr/>
                </a:tc>
                <a:tc>
                  <a:txBody>
                    <a:bodyPr/>
                    <a:p>
                      <a:pPr>
                        <a:defRPr/>
                      </a:pPr>
                      <a:r>
                        <a:rPr lang="en-IN"/>
                        <a:t>profile</a:t>
                      </a:r>
                      <a:endParaRPr/>
                    </a:p>
                  </a:txBody>
                  <a:tcPr/>
                </a:tc>
                <a:tc>
                  <a:txBody>
                    <a:bodyPr/>
                    <a:p>
                      <a:pPr>
                        <a:defRPr/>
                      </a:pPr>
                      <a:r>
                        <a:rPr lang="en-IN"/>
                        <a:t>object</a:t>
                      </a:r>
                      <a:endParaRPr/>
                    </a:p>
                  </a:txBody>
                  <a:tcPr/>
                </a:tc>
                <a:tc>
                  <a:txBody>
                    <a:bodyPr/>
                    <a:p>
                      <a:pPr>
                        <a:defRPr/>
                      </a:pPr>
                      <a:r>
                        <a:rPr lang="en-IN" sz="1800" b="0" i="0" u="none" strike="noStrike" cap="none" spc="0">
                          <a:solidFill>
                            <a:schemeClr val="dk1"/>
                          </a:solidFill>
                          <a:latin typeface="+mn-lt"/>
                          <a:ea typeface="+mn-ea"/>
                          <a:cs typeface="+mn-cs"/>
                        </a:rPr>
                        <a:t>unrequired</a:t>
                      </a:r>
                      <a:endParaRPr lang="en-IN"/>
                    </a:p>
                  </a:txBody>
                  <a:tcPr/>
                </a:tc>
                <a:tc>
                  <a:txBody>
                    <a:bodyPr/>
                    <a:p>
                      <a:pPr>
                        <a:defRPr/>
                      </a:pPr>
                      <a:r>
                        <a:rPr lang="en-IN"/>
                        <a:t>profile information</a:t>
                      </a:r>
                      <a:endParaRPr/>
                    </a:p>
                  </a:txBody>
                  <a:tcPr/>
                </a:tc>
              </a:tr>
              <a:tr h="434416">
                <a:tc>
                  <a:txBody>
                    <a:bodyPr/>
                    <a:p>
                      <a:pPr>
                        <a:defRPr/>
                      </a:pPr>
                      <a:r>
                        <a:rPr lang="en-IN"/>
                        <a:t>7</a:t>
                      </a:r>
                      <a:endParaRPr/>
                    </a:p>
                  </a:txBody>
                  <a:tcPr/>
                </a:tc>
                <a:tc>
                  <a:txBody>
                    <a:bodyPr/>
                    <a:p>
                      <a:pPr>
                        <a:defRPr/>
                      </a:pPr>
                      <a:r>
                        <a:rPr lang="en-IN"/>
                        <a:t>timestapms</a:t>
                      </a:r>
                      <a:endParaRPr/>
                    </a:p>
                  </a:txBody>
                  <a:tcPr/>
                </a:tc>
                <a:tc>
                  <a:txBody>
                    <a:bodyPr/>
                    <a:p>
                      <a:pPr>
                        <a:defRPr/>
                      </a:pPr>
                      <a:r>
                        <a:rPr lang="en-IN"/>
                        <a:t>date</a:t>
                      </a:r>
                      <a:endParaRPr/>
                    </a:p>
                  </a:txBody>
                  <a:tcPr/>
                </a:tc>
                <a:tc>
                  <a:txBody>
                    <a:bodyPr/>
                    <a:p>
                      <a:pPr>
                        <a:defRPr/>
                      </a:pPr>
                      <a:r>
                        <a:rPr lang="en-IN" sz="1800" b="0" i="0" u="none" strike="noStrike" cap="none" spc="0">
                          <a:solidFill>
                            <a:schemeClr val="dk1"/>
                          </a:solidFill>
                          <a:latin typeface="+mn-lt"/>
                          <a:ea typeface="+mn-ea"/>
                          <a:cs typeface="+mn-cs"/>
                        </a:rPr>
                        <a:t>required</a:t>
                      </a:r>
                      <a:endParaRPr/>
                    </a:p>
                  </a:txBody>
                  <a:tcPr/>
                </a:tc>
                <a:tc>
                  <a:txBody>
                    <a:bodyPr/>
                    <a:p>
                      <a:pPr>
                        <a:defRPr/>
                      </a:pPr>
                      <a:r>
                        <a:rPr lang="en-IN"/>
                        <a:t>current date</a:t>
                      </a:r>
                      <a:endParaRPr/>
                    </a:p>
                  </a:txBody>
                  <a:tcPr/>
                </a:tc>
              </a:tr>
            </a:tbl>
          </a:graphicData>
        </a:graphic>
      </p:graphicFrame>
      <p:sp>
        <p:nvSpPr>
          <p:cNvPr id="578441314" name="TextBox 578441313"/>
          <p:cNvSpPr txBox="1"/>
          <p:nvPr/>
        </p:nvSpPr>
        <p:spPr bwMode="auto">
          <a:xfrm>
            <a:off x="4938009" y="1129728"/>
            <a:ext cx="2493673" cy="42707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defRPr/>
            </a:pPr>
            <a:r>
              <a:rPr lang="en-IN" sz="2200" b="1"/>
              <a:t>User Model</a:t>
            </a:r>
            <a:endParaRPr sz="2200" b="1"/>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aphicFrame>
        <p:nvGraphicFramePr>
          <p:cNvPr id="2" name="Table 1"/>
          <p:cNvGraphicFramePr>
            <a:graphicFrameLocks xmlns:a="http://schemas.openxmlformats.org/drawingml/2006/main"/>
          </p:cNvGraphicFramePr>
          <p:nvPr/>
        </p:nvGraphicFramePr>
        <p:xfrm>
          <a:off x="2232865" y="1872272"/>
          <a:ext cx="7891258" cy="2585763"/>
        </p:xfrm>
        <a:graphic>
          <a:graphicData uri="http://schemas.openxmlformats.org/drawingml/2006/table">
            <a:tbl>
              <a:tblPr firstRow="1" firstCol="0" lastRow="0" lastCol="0" bandRow="1" bandCol="0">
                <a:tableStyleId>{5C22544A-7EE6-4342-B048-85BDC9FD1C3A}</a:tableStyleId>
              </a:tblPr>
              <a:tblGrid>
                <a:gridCol w="493090"/>
                <a:gridCol w="1972364"/>
                <a:gridCol w="1873746"/>
                <a:gridCol w="1330797"/>
                <a:gridCol w="2221261"/>
              </a:tblGrid>
              <a:tr h="434416">
                <a:tc>
                  <a:txBody>
                    <a:bodyPr/>
                    <a:p>
                      <a:pPr algn="ctr">
                        <a:defRPr/>
                      </a:pPr>
                      <a:r>
                        <a:rPr lang="en-IN"/>
                        <a:t>Sr</a:t>
                      </a:r>
                      <a:endParaRPr/>
                    </a:p>
                  </a:txBody>
                  <a:tcPr/>
                </a:tc>
                <a:tc>
                  <a:txBody>
                    <a:bodyPr/>
                    <a:p>
                      <a:pPr algn="ctr">
                        <a:defRPr/>
                      </a:pPr>
                      <a:r>
                        <a:rPr lang="en-IN"/>
                        <a:t>Field Name</a:t>
                      </a:r>
                      <a:endParaRPr/>
                    </a:p>
                  </a:txBody>
                  <a:tcPr/>
                </a:tc>
                <a:tc>
                  <a:txBody>
                    <a:bodyPr/>
                    <a:p>
                      <a:pPr algn="ctr">
                        <a:defRPr/>
                      </a:pPr>
                      <a:r>
                        <a:rPr lang="en-IN"/>
                        <a:t>Data type</a:t>
                      </a:r>
                      <a:endParaRPr/>
                    </a:p>
                  </a:txBody>
                  <a:tcPr/>
                </a:tc>
                <a:tc>
                  <a:txBody>
                    <a:bodyPr/>
                    <a:p>
                      <a:pPr algn="ctr">
                        <a:defRPr/>
                      </a:pPr>
                      <a:r>
                        <a:rPr lang="en-IN"/>
                        <a:t>Contraint</a:t>
                      </a:r>
                      <a:endParaRPr/>
                    </a:p>
                  </a:txBody>
                  <a:tcPr/>
                </a:tc>
                <a:tc>
                  <a:txBody>
                    <a:bodyPr/>
                    <a:p>
                      <a:pPr algn="ctr">
                        <a:defRPr/>
                      </a:pPr>
                      <a:r>
                        <a:rPr lang="en-IN"/>
                        <a:t>Description</a:t>
                      </a:r>
                      <a:endParaRPr/>
                    </a:p>
                  </a:txBody>
                  <a:tcPr/>
                </a:tc>
              </a:tr>
              <a:tr h="413683">
                <a:tc>
                  <a:txBody>
                    <a:bodyPr/>
                    <a:p>
                      <a:pPr>
                        <a:defRPr/>
                      </a:pPr>
                      <a:r>
                        <a:rPr lang="en-IN"/>
                        <a:t>1</a:t>
                      </a:r>
                      <a:endParaRPr/>
                    </a:p>
                  </a:txBody>
                  <a:tcPr/>
                </a:tc>
                <a:tc>
                  <a:txBody>
                    <a:bodyPr/>
                    <a:p>
                      <a:pPr>
                        <a:defRPr/>
                      </a:pPr>
                      <a:r>
                        <a:rPr lang="en-IN"/>
                        <a:t>fullname</a:t>
                      </a:r>
                      <a:endParaRPr/>
                    </a:p>
                  </a:txBody>
                  <a:tcPr/>
                </a:tc>
                <a:tc>
                  <a:txBody>
                    <a:bodyPr/>
                    <a:p>
                      <a:pPr>
                        <a:defRPr/>
                      </a:pPr>
                      <a:r>
                        <a:rPr lang="en-IN"/>
                        <a:t>string</a:t>
                      </a:r>
                      <a:endParaRPr/>
                    </a:p>
                  </a:txBody>
                  <a:tcPr/>
                </a:tc>
                <a:tc>
                  <a:txBody>
                    <a:bodyPr/>
                    <a:p>
                      <a:pPr>
                        <a:defRPr/>
                      </a:pPr>
                      <a:r>
                        <a:rPr lang="en-IN" sz="1800" b="0" i="0" u="none" strike="noStrike" cap="none" spc="0">
                          <a:solidFill>
                            <a:schemeClr val="dk1"/>
                          </a:solidFill>
                          <a:latin typeface="+mn-lt"/>
                          <a:ea typeface="+mn-ea"/>
                          <a:cs typeface="+mn-cs"/>
                        </a:rPr>
                        <a:t>required</a:t>
                      </a:r>
                      <a:endParaRPr/>
                    </a:p>
                  </a:txBody>
                  <a:tcPr/>
                </a:tc>
                <a:tc>
                  <a:txBody>
                    <a:bodyPr/>
                    <a:p>
                      <a:pPr>
                        <a:defRPr/>
                      </a:pPr>
                      <a:r>
                        <a:rPr lang="en-IN"/>
                        <a:t>name of user</a:t>
                      </a:r>
                      <a:endParaRPr/>
                    </a:p>
                  </a:txBody>
                  <a:tcPr/>
                </a:tc>
              </a:tr>
              <a:tr h="434416">
                <a:tc>
                  <a:txBody>
                    <a:bodyPr/>
                    <a:p>
                      <a:pPr>
                        <a:defRPr/>
                      </a:pPr>
                      <a:r>
                        <a:rPr lang="en-IN"/>
                        <a:t>2</a:t>
                      </a:r>
                      <a:endParaRPr/>
                    </a:p>
                  </a:txBody>
                  <a:tcPr/>
                </a:tc>
                <a:tc>
                  <a:txBody>
                    <a:bodyPr/>
                    <a:p>
                      <a:pPr>
                        <a:defRPr/>
                      </a:pPr>
                      <a:r>
                        <a:rPr lang="en-IN"/>
                        <a:t>email</a:t>
                      </a:r>
                      <a:endParaRPr/>
                    </a:p>
                  </a:txBody>
                  <a:tcPr/>
                </a:tc>
                <a:tc>
                  <a:txBody>
                    <a:bodyPr/>
                    <a:p>
                      <a:pPr>
                        <a:defRPr/>
                      </a:pPr>
                      <a:r>
                        <a:rPr lang="en-IN"/>
                        <a:t>string</a:t>
                      </a:r>
                      <a:endParaRPr/>
                    </a:p>
                  </a:txBody>
                  <a:tcPr/>
                </a:tc>
                <a:tc>
                  <a:txBody>
                    <a:bodyPr/>
                    <a:p>
                      <a:pPr>
                        <a:defRPr/>
                      </a:pPr>
                      <a:r>
                        <a:rPr lang="en-IN"/>
                        <a:t>unique</a:t>
                      </a:r>
                      <a:endParaRPr/>
                    </a:p>
                  </a:txBody>
                  <a:tcPr/>
                </a:tc>
                <a:tc>
                  <a:txBody>
                    <a:bodyPr/>
                    <a:p>
                      <a:pPr>
                        <a:defRPr/>
                      </a:pPr>
                      <a:r>
                        <a:rPr lang="en-IN"/>
                        <a:t>email of user</a:t>
                      </a:r>
                      <a:endParaRPr/>
                    </a:p>
                  </a:txBody>
                  <a:tcPr/>
                </a:tc>
              </a:tr>
              <a:tr h="434416">
                <a:tc>
                  <a:txBody>
                    <a:bodyPr/>
                    <a:p>
                      <a:pPr>
                        <a:defRPr/>
                      </a:pPr>
                      <a:r>
                        <a:rPr lang="en-IN"/>
                        <a:t>3</a:t>
                      </a:r>
                      <a:endParaRPr/>
                    </a:p>
                  </a:txBody>
                  <a:tcPr/>
                </a:tc>
                <a:tc>
                  <a:txBody>
                    <a:bodyPr/>
                    <a:p>
                      <a:pPr>
                        <a:defRPr/>
                      </a:pPr>
                      <a:r>
                        <a:rPr lang="en-IN"/>
                        <a:t>phoneNumber</a:t>
                      </a:r>
                      <a:endParaRPr/>
                    </a:p>
                  </a:txBody>
                  <a:tcPr/>
                </a:tc>
                <a:tc>
                  <a:txBody>
                    <a:bodyPr/>
                    <a:p>
                      <a:pPr>
                        <a:defRPr/>
                      </a:pPr>
                      <a:r>
                        <a:rPr lang="en-IN"/>
                        <a:t>number</a:t>
                      </a:r>
                      <a:endParaRPr/>
                    </a:p>
                  </a:txBody>
                  <a:tcPr/>
                </a:tc>
                <a:tc>
                  <a:txBody>
                    <a:bodyPr/>
                    <a:p>
                      <a:pPr>
                        <a:defRPr/>
                      </a:pPr>
                      <a:r>
                        <a:rPr lang="en-IN" sz="1800" b="0" i="0" u="none" strike="noStrike" cap="none" spc="0">
                          <a:solidFill>
                            <a:schemeClr val="dk1"/>
                          </a:solidFill>
                          <a:latin typeface="+mn-lt"/>
                          <a:ea typeface="+mn-ea"/>
                          <a:cs typeface="+mn-cs"/>
                        </a:rPr>
                        <a:t>required</a:t>
                      </a:r>
                      <a:endParaRPr/>
                    </a:p>
                  </a:txBody>
                  <a:tcPr/>
                </a:tc>
                <a:tc>
                  <a:txBody>
                    <a:bodyPr/>
                    <a:p>
                      <a:pPr>
                        <a:defRPr/>
                      </a:pPr>
                      <a:r>
                        <a:rPr lang="en-IN"/>
                        <a:t>number of user</a:t>
                      </a:r>
                      <a:endParaRPr/>
                    </a:p>
                  </a:txBody>
                  <a:tcPr/>
                </a:tc>
              </a:tr>
              <a:tr h="434416">
                <a:tc>
                  <a:txBody>
                    <a:bodyPr/>
                    <a:p>
                      <a:pPr>
                        <a:defRPr/>
                      </a:pPr>
                      <a:r>
                        <a:rPr lang="en-IN"/>
                        <a:t>4</a:t>
                      </a:r>
                      <a:endParaRPr/>
                    </a:p>
                  </a:txBody>
                  <a:tcPr/>
                </a:tc>
                <a:tc>
                  <a:txBody>
                    <a:bodyPr/>
                    <a:p>
                      <a:pPr>
                        <a:defRPr/>
                      </a:pPr>
                      <a:r>
                        <a:rPr lang="en-IN"/>
                        <a:t>password</a:t>
                      </a:r>
                      <a:endParaRPr/>
                    </a:p>
                  </a:txBody>
                  <a:tcPr/>
                </a:tc>
                <a:tc>
                  <a:txBody>
                    <a:bodyPr/>
                    <a:p>
                      <a:pPr>
                        <a:defRPr/>
                      </a:pPr>
                      <a:r>
                        <a:rPr lang="en-IN"/>
                        <a:t>string</a:t>
                      </a:r>
                      <a:endParaRPr/>
                    </a:p>
                  </a:txBody>
                  <a:tcPr/>
                </a:tc>
                <a:tc>
                  <a:txBody>
                    <a:bodyPr/>
                    <a:p>
                      <a:pPr>
                        <a:defRPr/>
                      </a:pPr>
                      <a:r>
                        <a:rPr lang="en-IN" sz="1800" b="0" i="0" u="none" strike="noStrike" cap="none" spc="0">
                          <a:solidFill>
                            <a:schemeClr val="dk1"/>
                          </a:solidFill>
                          <a:latin typeface="+mn-lt"/>
                          <a:ea typeface="+mn-ea"/>
                          <a:cs typeface="+mn-cs"/>
                        </a:rPr>
                        <a:t>required</a:t>
                      </a:r>
                      <a:endParaRPr lang="en-IN"/>
                    </a:p>
                  </a:txBody>
                  <a:tcPr/>
                </a:tc>
                <a:tc>
                  <a:txBody>
                    <a:bodyPr/>
                    <a:p>
                      <a:pPr>
                        <a:defRPr/>
                      </a:pPr>
                      <a:r>
                        <a:rPr lang="en-IN"/>
                        <a:t>password details</a:t>
                      </a:r>
                      <a:endParaRPr/>
                    </a:p>
                  </a:txBody>
                  <a:tcPr/>
                </a:tc>
              </a:tr>
              <a:tr h="434416">
                <a:tc>
                  <a:txBody>
                    <a:bodyPr/>
                    <a:p>
                      <a:pPr>
                        <a:defRPr/>
                      </a:pPr>
                      <a:r>
                        <a:rPr lang="en-IN"/>
                        <a:t>5</a:t>
                      </a:r>
                      <a:endParaRPr/>
                    </a:p>
                  </a:txBody>
                  <a:tcPr/>
                </a:tc>
                <a:tc>
                  <a:txBody>
                    <a:bodyPr/>
                    <a:p>
                      <a:pPr>
                        <a:defRPr/>
                      </a:pPr>
                      <a:r>
                        <a:rPr lang="en-IN"/>
                        <a:t>role</a:t>
                      </a:r>
                      <a:endParaRPr/>
                    </a:p>
                  </a:txBody>
                  <a:tcPr/>
                </a:tc>
                <a:tc>
                  <a:txBody>
                    <a:bodyPr/>
                    <a:p>
                      <a:pPr>
                        <a:defRPr/>
                      </a:pPr>
                      <a:r>
                        <a:rPr lang="en-IN"/>
                        <a:t>string</a:t>
                      </a:r>
                      <a:endParaRPr/>
                    </a:p>
                  </a:txBody>
                  <a:tcPr/>
                </a:tc>
                <a:tc>
                  <a:txBody>
                    <a:bodyPr/>
                    <a:p>
                      <a:pPr>
                        <a:defRPr/>
                      </a:pPr>
                      <a:r>
                        <a:rPr lang="en-IN" sz="1800" b="0" i="0" u="none" strike="noStrike" cap="none" spc="0">
                          <a:solidFill>
                            <a:schemeClr val="dk1"/>
                          </a:solidFill>
                          <a:latin typeface="+mn-lt"/>
                          <a:ea typeface="+mn-ea"/>
                          <a:cs typeface="+mn-cs"/>
                        </a:rPr>
                        <a:t>required</a:t>
                      </a:r>
                      <a:endParaRPr lang="en-IN"/>
                    </a:p>
                  </a:txBody>
                  <a:tcPr/>
                </a:tc>
                <a:tc>
                  <a:txBody>
                    <a:bodyPr/>
                    <a:p>
                      <a:pPr>
                        <a:defRPr/>
                      </a:pPr>
                      <a:r>
                        <a:rPr lang="en-IN"/>
                        <a:t>recruiter or jobseeker</a:t>
                      </a:r>
                      <a:endParaRPr lang="en-IN"/>
                    </a:p>
                  </a:txBody>
                  <a:tcPr/>
                </a:tc>
              </a:tr>
              <a:tr h="434416">
                <a:tc>
                  <a:txBody>
                    <a:bodyPr/>
                    <a:p>
                      <a:pPr>
                        <a:defRPr/>
                      </a:pPr>
                      <a:r>
                        <a:rPr lang="en-IN"/>
                        <a:t>6</a:t>
                      </a:r>
                      <a:endParaRPr/>
                    </a:p>
                  </a:txBody>
                  <a:tcPr/>
                </a:tc>
                <a:tc>
                  <a:txBody>
                    <a:bodyPr/>
                    <a:p>
                      <a:pPr>
                        <a:defRPr/>
                      </a:pPr>
                      <a:r>
                        <a:rPr lang="en-IN"/>
                        <a:t>timestapms</a:t>
                      </a:r>
                      <a:endParaRPr/>
                    </a:p>
                  </a:txBody>
                  <a:tcPr/>
                </a:tc>
                <a:tc>
                  <a:txBody>
                    <a:bodyPr/>
                    <a:p>
                      <a:pPr>
                        <a:defRPr/>
                      </a:pPr>
                      <a:r>
                        <a:rPr lang="en-IN"/>
                        <a:t>date</a:t>
                      </a:r>
                      <a:endParaRPr/>
                    </a:p>
                  </a:txBody>
                  <a:tcPr/>
                </a:tc>
                <a:tc>
                  <a:txBody>
                    <a:bodyPr/>
                    <a:p>
                      <a:pPr>
                        <a:defRPr/>
                      </a:pPr>
                      <a:r>
                        <a:rPr lang="en-IN" sz="1800" b="0" i="0" u="none" strike="noStrike" cap="none" spc="0">
                          <a:solidFill>
                            <a:schemeClr val="dk1"/>
                          </a:solidFill>
                          <a:latin typeface="Garamond"/>
                          <a:ea typeface="Arial"/>
                          <a:cs typeface="Arial"/>
                        </a:rPr>
                        <a:t>required</a:t>
                      </a:r>
                      <a:endParaRPr/>
                    </a:p>
                  </a:txBody>
                  <a:tcPr/>
                </a:tc>
                <a:tc>
                  <a:txBody>
                    <a:bodyPr/>
                    <a:p>
                      <a:pPr>
                        <a:defRPr/>
                      </a:pPr>
                      <a:r>
                        <a:rPr lang="en-IN"/>
                        <a:t>current date</a:t>
                      </a:r>
                      <a:endParaRPr/>
                    </a:p>
                  </a:txBody>
                  <a:tcPr/>
                </a:tc>
              </a:tr>
            </a:tbl>
          </a:graphicData>
        </a:graphic>
      </p:graphicFrame>
      <p:sp>
        <p:nvSpPr>
          <p:cNvPr id="3" name="TextBox 2"/>
          <p:cNvSpPr txBox="1"/>
          <p:nvPr/>
        </p:nvSpPr>
        <p:spPr bwMode="auto">
          <a:xfrm>
            <a:off x="4938009" y="1129728"/>
            <a:ext cx="2493673" cy="409728"/>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defRPr/>
            </a:pPr>
            <a:r>
              <a:rPr lang="en-IN" sz="2200" b="1"/>
              <a:t>Recruiter Model</a:t>
            </a:r>
            <a:endParaRPr sz="2200" b="1"/>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pSp>
        <p:nvGrpSpPr>
          <p:cNvPr id="48" name="Group 47"/>
          <p:cNvGrpSpPr/>
          <p:nvPr/>
        </p:nvGrpSpPr>
        <p:grpSpPr bwMode="auto">
          <a:xfrm>
            <a:off x="2675557" y="719519"/>
            <a:ext cx="2160443" cy="3336826"/>
            <a:chOff x="2389997" y="758848"/>
            <a:chExt cx="2160443" cy="3336826"/>
          </a:xfrm>
        </p:grpSpPr>
        <p:grpSp>
          <p:nvGrpSpPr>
            <p:cNvPr id="13" name="Group 12"/>
            <p:cNvGrpSpPr/>
            <p:nvPr/>
          </p:nvGrpSpPr>
          <p:grpSpPr bwMode="auto">
            <a:xfrm>
              <a:off x="2389997" y="758848"/>
              <a:ext cx="2160443" cy="1022555"/>
              <a:chOff x="1199536" y="1048585"/>
              <a:chExt cx="2160443" cy="1022555"/>
            </a:xfrm>
          </p:grpSpPr>
          <p:sp>
            <p:nvSpPr>
              <p:cNvPr id="3" name="Diamond 2"/>
              <p:cNvSpPr/>
              <p:nvPr/>
            </p:nvSpPr>
            <p:spPr bwMode="auto">
              <a:xfrm>
                <a:off x="1199536" y="1048585"/>
                <a:ext cx="1209368" cy="1022555"/>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en-IN"/>
              </a:p>
            </p:txBody>
          </p:sp>
          <p:sp>
            <p:nvSpPr>
              <p:cNvPr id="8" name="TextBox 7"/>
              <p:cNvSpPr txBox="1"/>
              <p:nvPr/>
            </p:nvSpPr>
            <p:spPr bwMode="auto">
              <a:xfrm>
                <a:off x="1457829" y="1338191"/>
                <a:ext cx="1902150" cy="395301"/>
              </a:xfrm>
              <a:prstGeom prst="rect">
                <a:avLst/>
              </a:prstGeom>
              <a:noFill/>
            </p:spPr>
            <p:txBody>
              <a:bodyPr vertOverflow="overflow" horzOverflow="overflow" vert="horz" wrap="square" lIns="91440" tIns="45720" rIns="91440" bIns="45720" numCol="1" spcCol="0" rtlCol="0" fromWordArt="0" anchor="b" anchorCtr="0" forceAA="0" compatLnSpc="0">
                <a:spAutoFit/>
              </a:bodyPr>
              <a:lstStyle/>
              <a:p>
                <a:pPr>
                  <a:defRPr/>
                </a:pPr>
                <a:r>
                  <a:rPr lang="en-IN" sz="2100" b="1"/>
                  <a:t>Post</a:t>
                </a:r>
                <a:endParaRPr sz="2100" b="1"/>
              </a:p>
            </p:txBody>
          </p:sp>
        </p:grpSp>
        <p:grpSp>
          <p:nvGrpSpPr>
            <p:cNvPr id="15" name="Group 14"/>
            <p:cNvGrpSpPr/>
            <p:nvPr/>
          </p:nvGrpSpPr>
          <p:grpSpPr bwMode="auto">
            <a:xfrm>
              <a:off x="2389997" y="3073119"/>
              <a:ext cx="1951311" cy="1022555"/>
              <a:chOff x="1199536" y="3102076"/>
              <a:chExt cx="1951311" cy="1022555"/>
            </a:xfrm>
          </p:grpSpPr>
          <p:sp>
            <p:nvSpPr>
              <p:cNvPr id="4" name="Diamond 3"/>
              <p:cNvSpPr/>
              <p:nvPr/>
            </p:nvSpPr>
            <p:spPr bwMode="auto">
              <a:xfrm>
                <a:off x="1199536" y="3102076"/>
                <a:ext cx="1209368" cy="1022555"/>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en-IN"/>
              </a:p>
            </p:txBody>
          </p:sp>
          <p:sp>
            <p:nvSpPr>
              <p:cNvPr id="10" name="TextBox 9"/>
              <p:cNvSpPr txBox="1"/>
              <p:nvPr/>
            </p:nvSpPr>
            <p:spPr bwMode="auto">
              <a:xfrm>
                <a:off x="1248697" y="3385200"/>
                <a:ext cx="1902150" cy="395301"/>
              </a:xfrm>
              <a:prstGeom prst="rect">
                <a:avLst/>
              </a:prstGeom>
              <a:noFill/>
            </p:spPr>
            <p:txBody>
              <a:bodyPr vertOverflow="overflow" horzOverflow="overflow" vert="horz" wrap="square" lIns="91440" tIns="45720" rIns="91440" bIns="45720" numCol="1" spcCol="0" rtlCol="0" fromWordArt="0" anchor="b" anchorCtr="0" forceAA="0" compatLnSpc="0">
                <a:spAutoFit/>
              </a:bodyPr>
              <a:lstStyle/>
              <a:p>
                <a:pPr>
                  <a:defRPr/>
                </a:pPr>
                <a:r>
                  <a:rPr lang="en-IN" sz="2100" b="1"/>
                  <a:t>Manage</a:t>
                </a:r>
                <a:endParaRPr sz="2100" b="1"/>
              </a:p>
            </p:txBody>
          </p:sp>
        </p:grpSp>
      </p:grpSp>
      <p:sp>
        <p:nvSpPr>
          <p:cNvPr id="52" name="Rectangle 51"/>
          <p:cNvSpPr/>
          <p:nvPr/>
        </p:nvSpPr>
        <p:spPr bwMode="auto">
          <a:xfrm>
            <a:off x="2513433" y="4516091"/>
            <a:ext cx="1533613" cy="4107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en-IN"/>
          </a:p>
        </p:txBody>
      </p:sp>
      <p:sp>
        <p:nvSpPr>
          <p:cNvPr id="54" name="TextBox 53"/>
          <p:cNvSpPr txBox="1"/>
          <p:nvPr/>
        </p:nvSpPr>
        <p:spPr bwMode="auto">
          <a:xfrm>
            <a:off x="2888000" y="4534577"/>
            <a:ext cx="1902150" cy="395301"/>
          </a:xfrm>
          <a:prstGeom prst="rect">
            <a:avLst/>
          </a:prstGeom>
          <a:noFill/>
        </p:spPr>
        <p:txBody>
          <a:bodyPr vertOverflow="overflow" horzOverflow="overflow" vert="horz" wrap="square" lIns="91440" tIns="45720" rIns="91440" bIns="45720" numCol="1" spcCol="0" rtlCol="0" fromWordArt="0" anchor="b" anchorCtr="0" forceAA="0" compatLnSpc="0">
            <a:spAutoFit/>
          </a:bodyPr>
          <a:lstStyle/>
          <a:p>
            <a:pPr>
              <a:defRPr/>
            </a:pPr>
            <a:r>
              <a:rPr lang="en-IN" sz="2100" b="1"/>
              <a:t>User</a:t>
            </a:r>
            <a:endParaRPr sz="2100" b="1"/>
          </a:p>
        </p:txBody>
      </p:sp>
      <p:grpSp>
        <p:nvGrpSpPr>
          <p:cNvPr id="65" name="Group 64"/>
          <p:cNvGrpSpPr/>
          <p:nvPr/>
        </p:nvGrpSpPr>
        <p:grpSpPr bwMode="auto">
          <a:xfrm>
            <a:off x="5299389" y="929209"/>
            <a:ext cx="2161732" cy="4771377"/>
            <a:chOff x="5292721" y="1022631"/>
            <a:chExt cx="2161732" cy="4771377"/>
          </a:xfrm>
        </p:grpSpPr>
        <p:grpSp>
          <p:nvGrpSpPr>
            <p:cNvPr id="49" name="Group 48"/>
            <p:cNvGrpSpPr/>
            <p:nvPr/>
          </p:nvGrpSpPr>
          <p:grpSpPr bwMode="auto">
            <a:xfrm>
              <a:off x="5453852" y="2105159"/>
              <a:ext cx="2000601" cy="3688849"/>
              <a:chOff x="4982269" y="1952251"/>
              <a:chExt cx="2000601" cy="3688849"/>
            </a:xfrm>
          </p:grpSpPr>
          <p:sp>
            <p:nvSpPr>
              <p:cNvPr id="29" name="Diamond 28"/>
              <p:cNvSpPr/>
              <p:nvPr/>
            </p:nvSpPr>
            <p:spPr bwMode="auto">
              <a:xfrm>
                <a:off x="4982269" y="3289238"/>
                <a:ext cx="1209368" cy="1022555"/>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en-IN"/>
              </a:p>
            </p:txBody>
          </p:sp>
          <p:grpSp>
            <p:nvGrpSpPr>
              <p:cNvPr id="41" name="Group 40"/>
              <p:cNvGrpSpPr/>
              <p:nvPr/>
            </p:nvGrpSpPr>
            <p:grpSpPr bwMode="auto">
              <a:xfrm>
                <a:off x="4982269" y="1952251"/>
                <a:ext cx="2000601" cy="1022555"/>
                <a:chOff x="4742190" y="1844067"/>
                <a:chExt cx="2000601" cy="1022555"/>
              </a:xfrm>
            </p:grpSpPr>
            <p:sp>
              <p:nvSpPr>
                <p:cNvPr id="28" name="Diamond 27"/>
                <p:cNvSpPr/>
                <p:nvPr/>
              </p:nvSpPr>
              <p:spPr bwMode="auto">
                <a:xfrm>
                  <a:off x="4742190" y="1844067"/>
                  <a:ext cx="1209368" cy="1022555"/>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en-IN"/>
                </a:p>
              </p:txBody>
            </p:sp>
            <p:sp>
              <p:nvSpPr>
                <p:cNvPr id="36" name="TextBox 35"/>
                <p:cNvSpPr txBox="1"/>
                <p:nvPr/>
              </p:nvSpPr>
              <p:spPr bwMode="auto">
                <a:xfrm>
                  <a:off x="4840641" y="2123256"/>
                  <a:ext cx="1902150" cy="395301"/>
                </a:xfrm>
                <a:prstGeom prst="rect">
                  <a:avLst/>
                </a:prstGeom>
                <a:noFill/>
              </p:spPr>
              <p:txBody>
                <a:bodyPr vertOverflow="overflow" horzOverflow="overflow" vert="horz" wrap="square" lIns="91440" tIns="45720" rIns="91440" bIns="45720" numCol="1" spcCol="0" rtlCol="0" fromWordArt="0" anchor="b" anchorCtr="0" forceAA="0" compatLnSpc="0">
                  <a:spAutoFit/>
                </a:bodyPr>
                <a:lstStyle/>
                <a:p>
                  <a:pPr>
                    <a:defRPr/>
                  </a:pPr>
                  <a:r>
                    <a:rPr lang="en-IN" sz="2100" b="1"/>
                    <a:t>Manage</a:t>
                  </a:r>
                  <a:endParaRPr sz="2100" b="1"/>
                </a:p>
              </p:txBody>
            </p:sp>
          </p:grpSp>
          <p:grpSp>
            <p:nvGrpSpPr>
              <p:cNvPr id="45" name="Group 44"/>
              <p:cNvGrpSpPr/>
              <p:nvPr/>
            </p:nvGrpSpPr>
            <p:grpSpPr bwMode="auto">
              <a:xfrm>
                <a:off x="4982269" y="5207806"/>
                <a:ext cx="1911835" cy="433294"/>
                <a:chOff x="1441706" y="1839148"/>
                <a:chExt cx="1911835" cy="433294"/>
              </a:xfrm>
            </p:grpSpPr>
            <p:sp>
              <p:nvSpPr>
                <p:cNvPr id="46" name="Rectangle 45"/>
                <p:cNvSpPr/>
                <p:nvPr/>
              </p:nvSpPr>
              <p:spPr bwMode="auto">
                <a:xfrm>
                  <a:off x="1441706" y="1861714"/>
                  <a:ext cx="1533613" cy="4107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en-IN"/>
                </a:p>
              </p:txBody>
            </p:sp>
            <p:sp>
              <p:nvSpPr>
                <p:cNvPr id="47" name="TextBox 46"/>
                <p:cNvSpPr txBox="1"/>
                <p:nvPr/>
              </p:nvSpPr>
              <p:spPr bwMode="auto">
                <a:xfrm>
                  <a:off x="1451391" y="1839148"/>
                  <a:ext cx="1902150" cy="395301"/>
                </a:xfrm>
                <a:prstGeom prst="rect">
                  <a:avLst/>
                </a:prstGeom>
                <a:noFill/>
              </p:spPr>
              <p:txBody>
                <a:bodyPr vertOverflow="overflow" horzOverflow="overflow" vert="horz" wrap="square" lIns="91440" tIns="45720" rIns="91440" bIns="45720" numCol="1" spcCol="0" rtlCol="0" fromWordArt="0" anchor="b" anchorCtr="0" forceAA="0" compatLnSpc="0">
                  <a:spAutoFit/>
                </a:bodyPr>
                <a:lstStyle/>
                <a:p>
                  <a:pPr>
                    <a:defRPr/>
                  </a:pPr>
                  <a:r>
                    <a:rPr lang="en-IN" sz="2100" b="1"/>
                    <a:t>Application</a:t>
                  </a:r>
                  <a:endParaRPr sz="2100" b="1"/>
                </a:p>
              </p:txBody>
            </p:sp>
          </p:grpSp>
        </p:grpSp>
        <p:grpSp>
          <p:nvGrpSpPr>
            <p:cNvPr id="56" name="Group 55"/>
            <p:cNvGrpSpPr/>
            <p:nvPr/>
          </p:nvGrpSpPr>
          <p:grpSpPr bwMode="auto">
            <a:xfrm>
              <a:off x="5292721" y="1022631"/>
              <a:ext cx="2063281" cy="415056"/>
              <a:chOff x="2513434" y="2188521"/>
              <a:chExt cx="2063281" cy="415056"/>
            </a:xfrm>
          </p:grpSpPr>
          <p:sp>
            <p:nvSpPr>
              <p:cNvPr id="51" name="Rectangle 50"/>
              <p:cNvSpPr/>
              <p:nvPr/>
            </p:nvSpPr>
            <p:spPr bwMode="auto">
              <a:xfrm>
                <a:off x="2513434" y="2192849"/>
                <a:ext cx="1533613" cy="4107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en-IN"/>
              </a:p>
            </p:txBody>
          </p:sp>
          <p:sp>
            <p:nvSpPr>
              <p:cNvPr id="55" name="TextBox 54"/>
              <p:cNvSpPr txBox="1"/>
              <p:nvPr/>
            </p:nvSpPr>
            <p:spPr bwMode="auto">
              <a:xfrm>
                <a:off x="2674565" y="2188521"/>
                <a:ext cx="1902150" cy="395301"/>
              </a:xfrm>
              <a:prstGeom prst="rect">
                <a:avLst/>
              </a:prstGeom>
              <a:noFill/>
            </p:spPr>
            <p:txBody>
              <a:bodyPr vertOverflow="overflow" horzOverflow="overflow" vert="horz" wrap="square" lIns="91440" tIns="45720" rIns="91440" bIns="45720" numCol="1" spcCol="0" rtlCol="0" fromWordArt="0" anchor="b" anchorCtr="0" forceAA="0" compatLnSpc="0">
                <a:spAutoFit/>
              </a:bodyPr>
              <a:lstStyle/>
              <a:p>
                <a:pPr>
                  <a:defRPr/>
                </a:pPr>
                <a:r>
                  <a:rPr lang="en-IN" sz="2100" b="1"/>
                  <a:t>Company</a:t>
                </a:r>
                <a:endParaRPr sz="2100" b="1"/>
              </a:p>
            </p:txBody>
          </p:sp>
        </p:grpSp>
      </p:grpSp>
      <p:grpSp>
        <p:nvGrpSpPr>
          <p:cNvPr id="57" name="Group 56"/>
          <p:cNvGrpSpPr/>
          <p:nvPr/>
        </p:nvGrpSpPr>
        <p:grpSpPr bwMode="auto">
          <a:xfrm>
            <a:off x="2606107" y="2214148"/>
            <a:ext cx="2063281" cy="415056"/>
            <a:chOff x="2513434" y="2188521"/>
            <a:chExt cx="2063281" cy="415056"/>
          </a:xfrm>
        </p:grpSpPr>
        <p:sp>
          <p:nvSpPr>
            <p:cNvPr id="58" name="Rectangle 57"/>
            <p:cNvSpPr/>
            <p:nvPr/>
          </p:nvSpPr>
          <p:spPr bwMode="auto">
            <a:xfrm>
              <a:off x="2513434" y="2192849"/>
              <a:ext cx="1533613" cy="4107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en-IN"/>
            </a:p>
          </p:txBody>
        </p:sp>
        <p:sp>
          <p:nvSpPr>
            <p:cNvPr id="59" name="TextBox 58"/>
            <p:cNvSpPr txBox="1"/>
            <p:nvPr/>
          </p:nvSpPr>
          <p:spPr bwMode="auto">
            <a:xfrm>
              <a:off x="2674565" y="2188521"/>
              <a:ext cx="1902150" cy="395301"/>
            </a:xfrm>
            <a:prstGeom prst="rect">
              <a:avLst/>
            </a:prstGeom>
            <a:noFill/>
          </p:spPr>
          <p:txBody>
            <a:bodyPr vertOverflow="overflow" horzOverflow="overflow" vert="horz" wrap="square" lIns="91440" tIns="45720" rIns="91440" bIns="45720" numCol="1" spcCol="0" rtlCol="0" fromWordArt="0" anchor="b" anchorCtr="0" forceAA="0" compatLnSpc="0">
              <a:spAutoFit/>
            </a:bodyPr>
            <a:lstStyle/>
            <a:p>
              <a:pPr>
                <a:defRPr/>
              </a:pPr>
              <a:r>
                <a:rPr lang="en-IN" sz="2100" b="1"/>
                <a:t>Recruiter</a:t>
              </a:r>
              <a:endParaRPr sz="2100" b="1"/>
            </a:p>
          </p:txBody>
        </p:sp>
      </p:grpSp>
      <p:sp>
        <p:nvSpPr>
          <p:cNvPr id="60" name="TextBox 59"/>
          <p:cNvSpPr txBox="1"/>
          <p:nvPr/>
        </p:nvSpPr>
        <p:spPr bwMode="auto">
          <a:xfrm>
            <a:off x="5718813" y="3647562"/>
            <a:ext cx="1902150" cy="395301"/>
          </a:xfrm>
          <a:prstGeom prst="rect">
            <a:avLst/>
          </a:prstGeom>
          <a:noFill/>
        </p:spPr>
        <p:txBody>
          <a:bodyPr vertOverflow="overflow" horzOverflow="overflow" vert="horz" wrap="square" lIns="91440" tIns="45720" rIns="91440" bIns="45720" numCol="1" spcCol="0" rtlCol="0" fromWordArt="0" anchor="b" anchorCtr="0" forceAA="0" compatLnSpc="0">
            <a:spAutoFit/>
          </a:bodyPr>
          <a:lstStyle/>
          <a:p>
            <a:pPr>
              <a:defRPr/>
            </a:pPr>
            <a:r>
              <a:rPr lang="en-IN" sz="2100" b="1"/>
              <a:t>View</a:t>
            </a:r>
            <a:endParaRPr sz="2100" b="1"/>
          </a:p>
        </p:txBody>
      </p:sp>
      <p:grpSp>
        <p:nvGrpSpPr>
          <p:cNvPr id="61" name="Group 60"/>
          <p:cNvGrpSpPr/>
          <p:nvPr/>
        </p:nvGrpSpPr>
        <p:grpSpPr bwMode="auto">
          <a:xfrm>
            <a:off x="7745869" y="2323270"/>
            <a:ext cx="2299255" cy="412952"/>
            <a:chOff x="2513434" y="2192849"/>
            <a:chExt cx="2299255" cy="412952"/>
          </a:xfrm>
        </p:grpSpPr>
        <p:sp>
          <p:nvSpPr>
            <p:cNvPr id="62" name="Rectangle 61"/>
            <p:cNvSpPr/>
            <p:nvPr/>
          </p:nvSpPr>
          <p:spPr bwMode="auto">
            <a:xfrm>
              <a:off x="2513434" y="2192849"/>
              <a:ext cx="1533613" cy="4107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en-IN"/>
            </a:p>
          </p:txBody>
        </p:sp>
        <p:sp>
          <p:nvSpPr>
            <p:cNvPr id="63" name="TextBox 62"/>
            <p:cNvSpPr txBox="1"/>
            <p:nvPr/>
          </p:nvSpPr>
          <p:spPr bwMode="auto">
            <a:xfrm>
              <a:off x="2910539" y="2210500"/>
              <a:ext cx="1902150" cy="395301"/>
            </a:xfrm>
            <a:prstGeom prst="rect">
              <a:avLst/>
            </a:prstGeom>
            <a:noFill/>
          </p:spPr>
          <p:txBody>
            <a:bodyPr vertOverflow="overflow" horzOverflow="overflow" vert="horz" wrap="square" lIns="91440" tIns="45720" rIns="91440" bIns="45720" numCol="1" spcCol="0" rtlCol="0" fromWordArt="0" anchor="b" anchorCtr="0" forceAA="0" compatLnSpc="0">
              <a:spAutoFit/>
            </a:bodyPr>
            <a:lstStyle/>
            <a:p>
              <a:pPr>
                <a:defRPr/>
              </a:pPr>
              <a:r>
                <a:rPr lang="en-IN" sz="2100" b="1"/>
                <a:t>Job</a:t>
              </a:r>
              <a:endParaRPr sz="2100" b="1"/>
            </a:p>
          </p:txBody>
        </p:sp>
      </p:grpSp>
      <p:cxnSp>
        <p:nvCxnSpPr>
          <p:cNvPr id="67" name="Straight Connector 66"/>
          <p:cNvCxnSpPr>
            <a:cxnSpLocks/>
          </p:cNvCxnSpPr>
          <p:nvPr/>
        </p:nvCxnSpPr>
        <p:spPr bwMode="auto">
          <a:xfrm flipV="1">
            <a:off x="3453556" y="6171114"/>
            <a:ext cx="5487498" cy="222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9" name="Diamond 68"/>
          <p:cNvSpPr/>
          <p:nvPr/>
        </p:nvSpPr>
        <p:spPr bwMode="auto">
          <a:xfrm>
            <a:off x="2642327" y="5337597"/>
            <a:ext cx="1209368" cy="1022555"/>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en-IN"/>
          </a:p>
        </p:txBody>
      </p:sp>
      <p:sp>
        <p:nvSpPr>
          <p:cNvPr id="70" name="TextBox 69"/>
          <p:cNvSpPr txBox="1"/>
          <p:nvPr/>
        </p:nvSpPr>
        <p:spPr bwMode="auto">
          <a:xfrm>
            <a:off x="2787242" y="5599102"/>
            <a:ext cx="1902150" cy="395301"/>
          </a:xfrm>
          <a:prstGeom prst="rect">
            <a:avLst/>
          </a:prstGeom>
          <a:noFill/>
        </p:spPr>
        <p:txBody>
          <a:bodyPr vertOverflow="overflow" horzOverflow="overflow" vert="horz" wrap="square" lIns="91440" tIns="45720" rIns="91440" bIns="45720" numCol="1" spcCol="0" rtlCol="0" fromWordArt="0" anchor="b" anchorCtr="0" forceAA="0" compatLnSpc="0">
            <a:spAutoFit/>
          </a:bodyPr>
          <a:lstStyle/>
          <a:p>
            <a:pPr>
              <a:defRPr/>
            </a:pPr>
            <a:r>
              <a:rPr lang="en-IN" sz="2100" b="1"/>
              <a:t>Apply</a:t>
            </a:r>
            <a:endParaRPr sz="2100" b="1"/>
          </a:p>
        </p:txBody>
      </p:sp>
      <p:cxnSp>
        <p:nvCxnSpPr>
          <p:cNvPr id="72" name="Straight Connector 71"/>
          <p:cNvCxnSpPr>
            <a:cxnSpLocks/>
          </p:cNvCxnSpPr>
          <p:nvPr/>
        </p:nvCxnSpPr>
        <p:spPr bwMode="auto">
          <a:xfrm flipH="1" flipV="1">
            <a:off x="8916653" y="2771811"/>
            <a:ext cx="24401" cy="3399303"/>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85" name="Group 84"/>
          <p:cNvGrpSpPr/>
          <p:nvPr/>
        </p:nvGrpSpPr>
        <p:grpSpPr bwMode="auto">
          <a:xfrm>
            <a:off x="4056531" y="4371279"/>
            <a:ext cx="2008673" cy="372406"/>
            <a:chOff x="4056531" y="4371279"/>
            <a:chExt cx="2008673" cy="372406"/>
          </a:xfrm>
        </p:grpSpPr>
        <p:cxnSp>
          <p:nvCxnSpPr>
            <p:cNvPr id="77" name="Straight Connector 76"/>
            <p:cNvCxnSpPr>
              <a:cxnSpLocks/>
            </p:cNvCxnSpPr>
            <p:nvPr/>
          </p:nvCxnSpPr>
          <p:spPr bwMode="auto">
            <a:xfrm>
              <a:off x="4056531" y="4743685"/>
              <a:ext cx="200867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Straight Connector 80"/>
            <p:cNvCxnSpPr>
              <a:cxnSpLocks/>
            </p:cNvCxnSpPr>
            <p:nvPr/>
          </p:nvCxnSpPr>
          <p:spPr bwMode="auto">
            <a:xfrm flipV="1">
              <a:off x="6065204" y="4371279"/>
              <a:ext cx="0" cy="372406"/>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86" name="Group 85"/>
          <p:cNvGrpSpPr/>
          <p:nvPr/>
        </p:nvGrpSpPr>
        <p:grpSpPr bwMode="auto">
          <a:xfrm>
            <a:off x="6669889" y="2751649"/>
            <a:ext cx="1486806" cy="1120031"/>
            <a:chOff x="4056531" y="3623654"/>
            <a:chExt cx="2008673" cy="1120031"/>
          </a:xfrm>
        </p:grpSpPr>
        <p:cxnSp>
          <p:nvCxnSpPr>
            <p:cNvPr id="87" name="Straight Connector 86"/>
            <p:cNvCxnSpPr>
              <a:cxnSpLocks/>
            </p:cNvCxnSpPr>
            <p:nvPr/>
          </p:nvCxnSpPr>
          <p:spPr bwMode="auto">
            <a:xfrm>
              <a:off x="4056531" y="4743685"/>
              <a:ext cx="200867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8" name="Straight Connector 87"/>
            <p:cNvCxnSpPr>
              <a:cxnSpLocks/>
            </p:cNvCxnSpPr>
            <p:nvPr/>
          </p:nvCxnSpPr>
          <p:spPr bwMode="auto">
            <a:xfrm flipH="1" flipV="1">
              <a:off x="6038038" y="3623654"/>
              <a:ext cx="8629" cy="1120031"/>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92" name="Straight Connector 91"/>
          <p:cNvCxnSpPr>
            <a:cxnSpLocks/>
            <a:endCxn id="62" idx="1"/>
          </p:cNvCxnSpPr>
          <p:nvPr/>
        </p:nvCxnSpPr>
        <p:spPr bwMode="auto">
          <a:xfrm flipV="1">
            <a:off x="6656168" y="2528634"/>
            <a:ext cx="1089701" cy="9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5" name="Straight Connector 94"/>
          <p:cNvCxnSpPr>
            <a:cxnSpLocks/>
          </p:cNvCxnSpPr>
          <p:nvPr/>
        </p:nvCxnSpPr>
        <p:spPr bwMode="auto">
          <a:xfrm flipV="1">
            <a:off x="6065204" y="1344265"/>
            <a:ext cx="0" cy="6674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9" name="Straight Connector 98"/>
          <p:cNvCxnSpPr>
            <a:cxnSpLocks/>
            <a:endCxn id="28" idx="1"/>
          </p:cNvCxnSpPr>
          <p:nvPr/>
        </p:nvCxnSpPr>
        <p:spPr bwMode="auto">
          <a:xfrm>
            <a:off x="4154339" y="2487850"/>
            <a:ext cx="1306181" cy="3516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1" name="Straight Connector 100"/>
          <p:cNvCxnSpPr>
            <a:cxnSpLocks/>
          </p:cNvCxnSpPr>
          <p:nvPr/>
        </p:nvCxnSpPr>
        <p:spPr bwMode="auto">
          <a:xfrm flipV="1">
            <a:off x="3284233" y="1742869"/>
            <a:ext cx="0" cy="48391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 name="Straight Connector 104"/>
          <p:cNvCxnSpPr>
            <a:cxnSpLocks/>
          </p:cNvCxnSpPr>
          <p:nvPr/>
        </p:nvCxnSpPr>
        <p:spPr bwMode="auto">
          <a:xfrm flipV="1">
            <a:off x="3275582" y="2629204"/>
            <a:ext cx="0" cy="4045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7" name="Straight Connector 106"/>
          <p:cNvCxnSpPr>
            <a:cxnSpLocks/>
            <a:stCxn id="52" idx="0"/>
          </p:cNvCxnSpPr>
          <p:nvPr/>
        </p:nvCxnSpPr>
        <p:spPr bwMode="auto">
          <a:xfrm flipH="1" flipV="1">
            <a:off x="3275582" y="4056345"/>
            <a:ext cx="4658" cy="45974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9" name="Straight Connector 108"/>
          <p:cNvCxnSpPr>
            <a:cxnSpLocks/>
          </p:cNvCxnSpPr>
          <p:nvPr/>
        </p:nvCxnSpPr>
        <p:spPr bwMode="auto">
          <a:xfrm flipV="1">
            <a:off x="3247011" y="4926819"/>
            <a:ext cx="0" cy="41077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1" name="Straight Connector 110"/>
          <p:cNvCxnSpPr>
            <a:cxnSpLocks/>
          </p:cNvCxnSpPr>
          <p:nvPr/>
        </p:nvCxnSpPr>
        <p:spPr bwMode="auto">
          <a:xfrm>
            <a:off x="3284233" y="502335"/>
            <a:ext cx="5949897" cy="681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2" name="Straight Connector 111"/>
          <p:cNvCxnSpPr>
            <a:cxnSpLocks/>
          </p:cNvCxnSpPr>
          <p:nvPr/>
        </p:nvCxnSpPr>
        <p:spPr bwMode="auto">
          <a:xfrm flipV="1">
            <a:off x="3275582" y="488905"/>
            <a:ext cx="0" cy="2306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6" name="Straight Connector 115"/>
          <p:cNvCxnSpPr>
            <a:cxnSpLocks/>
          </p:cNvCxnSpPr>
          <p:nvPr/>
        </p:nvCxnSpPr>
        <p:spPr bwMode="auto">
          <a:xfrm>
            <a:off x="9225936" y="488905"/>
            <a:ext cx="1" cy="181189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bwMode="auto">
          <a:xfrm>
            <a:off x="3292885" y="1813949"/>
            <a:ext cx="320992" cy="294311"/>
          </a:xfrm>
          <a:prstGeom prst="rect">
            <a:avLst/>
          </a:prstGeom>
          <a:noFill/>
        </p:spPr>
        <p:txBody>
          <a:bodyPr vertOverflow="overflow" horzOverflow="overflow" vert="horz" wrap="square" lIns="91440" tIns="45720" rIns="91440" bIns="45720" numCol="1" spcCol="0" rtlCol="0" fromWordArt="0" anchor="b" anchorCtr="0" forceAA="0" compatLnSpc="0">
            <a:spAutoFit/>
          </a:bodyPr>
          <a:lstStyle/>
          <a:p>
            <a:pPr>
              <a:defRPr/>
            </a:pPr>
            <a:r>
              <a:rPr lang="en-IN" sz="1400" b="1"/>
              <a:t>1</a:t>
            </a:r>
            <a:endParaRPr sz="1400" b="1"/>
          </a:p>
        </p:txBody>
      </p:sp>
      <p:sp>
        <p:nvSpPr>
          <p:cNvPr id="125" name="TextBox 124"/>
          <p:cNvSpPr txBox="1"/>
          <p:nvPr/>
        </p:nvSpPr>
        <p:spPr bwMode="auto">
          <a:xfrm>
            <a:off x="4103557" y="2176114"/>
            <a:ext cx="320992" cy="294311"/>
          </a:xfrm>
          <a:prstGeom prst="rect">
            <a:avLst/>
          </a:prstGeom>
          <a:noFill/>
        </p:spPr>
        <p:txBody>
          <a:bodyPr vertOverflow="overflow" horzOverflow="overflow" vert="horz" wrap="square" lIns="91440" tIns="45720" rIns="91440" bIns="45720" numCol="1" spcCol="0" rtlCol="0" fromWordArt="0" anchor="b" anchorCtr="0" forceAA="0" compatLnSpc="0">
            <a:spAutoFit/>
          </a:bodyPr>
          <a:lstStyle/>
          <a:p>
            <a:pPr>
              <a:defRPr/>
            </a:pPr>
            <a:r>
              <a:rPr lang="en-IN" sz="1400" b="1"/>
              <a:t>1</a:t>
            </a:r>
            <a:endParaRPr sz="1400" b="1"/>
          </a:p>
        </p:txBody>
      </p:sp>
      <p:sp>
        <p:nvSpPr>
          <p:cNvPr id="126" name="TextBox 125"/>
          <p:cNvSpPr txBox="1"/>
          <p:nvPr/>
        </p:nvSpPr>
        <p:spPr bwMode="auto">
          <a:xfrm>
            <a:off x="3292885" y="2687991"/>
            <a:ext cx="320992" cy="294311"/>
          </a:xfrm>
          <a:prstGeom prst="rect">
            <a:avLst/>
          </a:prstGeom>
          <a:noFill/>
        </p:spPr>
        <p:txBody>
          <a:bodyPr vertOverflow="overflow" horzOverflow="overflow" vert="horz" wrap="square" lIns="91440" tIns="45720" rIns="91440" bIns="45720" numCol="1" spcCol="0" rtlCol="0" fromWordArt="0" anchor="b" anchorCtr="0" forceAA="0" compatLnSpc="0">
            <a:spAutoFit/>
          </a:bodyPr>
          <a:lstStyle/>
          <a:p>
            <a:pPr>
              <a:defRPr/>
            </a:pPr>
            <a:r>
              <a:rPr lang="en-IN" sz="1400" b="1"/>
              <a:t>1</a:t>
            </a:r>
            <a:endParaRPr sz="1400" b="1"/>
          </a:p>
        </p:txBody>
      </p:sp>
      <p:sp>
        <p:nvSpPr>
          <p:cNvPr id="127" name="TextBox 126"/>
          <p:cNvSpPr txBox="1"/>
          <p:nvPr/>
        </p:nvSpPr>
        <p:spPr bwMode="auto">
          <a:xfrm>
            <a:off x="3296324" y="4101572"/>
            <a:ext cx="320992" cy="294311"/>
          </a:xfrm>
          <a:prstGeom prst="rect">
            <a:avLst/>
          </a:prstGeom>
          <a:noFill/>
        </p:spPr>
        <p:txBody>
          <a:bodyPr vertOverflow="overflow" horzOverflow="overflow" vert="horz" wrap="square" lIns="91440" tIns="45720" rIns="91440" bIns="45720" numCol="1" spcCol="0" rtlCol="0" fromWordArt="0" anchor="b" anchorCtr="0" forceAA="0" compatLnSpc="0">
            <a:spAutoFit/>
          </a:bodyPr>
          <a:lstStyle/>
          <a:p>
            <a:pPr>
              <a:defRPr/>
            </a:pPr>
            <a:r>
              <a:rPr lang="en-IN" sz="1400" b="1"/>
              <a:t>M</a:t>
            </a:r>
            <a:endParaRPr sz="1400" b="1"/>
          </a:p>
        </p:txBody>
      </p:sp>
      <p:sp>
        <p:nvSpPr>
          <p:cNvPr id="128" name="TextBox 127"/>
          <p:cNvSpPr txBox="1"/>
          <p:nvPr/>
        </p:nvSpPr>
        <p:spPr bwMode="auto">
          <a:xfrm>
            <a:off x="3292885" y="4996026"/>
            <a:ext cx="320992" cy="294311"/>
          </a:xfrm>
          <a:prstGeom prst="rect">
            <a:avLst/>
          </a:prstGeom>
          <a:noFill/>
        </p:spPr>
        <p:txBody>
          <a:bodyPr vertOverflow="overflow" horzOverflow="overflow" vert="horz" wrap="square" lIns="91440" tIns="45720" rIns="91440" bIns="45720" numCol="1" spcCol="0" rtlCol="0" fromWordArt="0" anchor="b" anchorCtr="0" forceAA="0" compatLnSpc="0">
            <a:spAutoFit/>
          </a:bodyPr>
          <a:lstStyle/>
          <a:p>
            <a:pPr>
              <a:defRPr/>
            </a:pPr>
            <a:r>
              <a:rPr lang="en-IN" sz="1400" b="1"/>
              <a:t>M</a:t>
            </a:r>
            <a:endParaRPr sz="1400" b="1"/>
          </a:p>
        </p:txBody>
      </p:sp>
      <p:sp>
        <p:nvSpPr>
          <p:cNvPr id="132" name="TextBox 131"/>
          <p:cNvSpPr txBox="1"/>
          <p:nvPr/>
        </p:nvSpPr>
        <p:spPr bwMode="auto">
          <a:xfrm>
            <a:off x="8904944" y="2771811"/>
            <a:ext cx="320992" cy="294311"/>
          </a:xfrm>
          <a:prstGeom prst="rect">
            <a:avLst/>
          </a:prstGeom>
          <a:noFill/>
        </p:spPr>
        <p:txBody>
          <a:bodyPr vertOverflow="overflow" horzOverflow="overflow" vert="horz" wrap="square" lIns="91440" tIns="45720" rIns="91440" bIns="45720" numCol="1" spcCol="0" rtlCol="0" fromWordArt="0" anchor="b" anchorCtr="0" forceAA="0" compatLnSpc="0">
            <a:spAutoFit/>
          </a:bodyPr>
          <a:lstStyle/>
          <a:p>
            <a:pPr>
              <a:defRPr/>
            </a:pPr>
            <a:r>
              <a:rPr lang="en-IN" sz="1400" b="1"/>
              <a:t>M</a:t>
            </a:r>
            <a:endParaRPr sz="1400" b="1"/>
          </a:p>
        </p:txBody>
      </p:sp>
      <p:sp>
        <p:nvSpPr>
          <p:cNvPr id="133" name="TextBox 132"/>
          <p:cNvSpPr txBox="1"/>
          <p:nvPr/>
        </p:nvSpPr>
        <p:spPr bwMode="auto">
          <a:xfrm>
            <a:off x="8169388" y="2771811"/>
            <a:ext cx="320992" cy="294311"/>
          </a:xfrm>
          <a:prstGeom prst="rect">
            <a:avLst/>
          </a:prstGeom>
          <a:noFill/>
        </p:spPr>
        <p:txBody>
          <a:bodyPr vertOverflow="overflow" horzOverflow="overflow" vert="horz" wrap="square" lIns="91440" tIns="45720" rIns="91440" bIns="45720" numCol="1" spcCol="0" rtlCol="0" fromWordArt="0" anchor="b" anchorCtr="0" forceAA="0" compatLnSpc="0">
            <a:spAutoFit/>
          </a:bodyPr>
          <a:lstStyle/>
          <a:p>
            <a:pPr>
              <a:defRPr/>
            </a:pPr>
            <a:r>
              <a:rPr lang="en-IN" sz="1400" b="1"/>
              <a:t>M</a:t>
            </a:r>
            <a:endParaRPr sz="1400" b="1"/>
          </a:p>
        </p:txBody>
      </p:sp>
      <p:sp>
        <p:nvSpPr>
          <p:cNvPr id="134" name="TextBox 133"/>
          <p:cNvSpPr txBox="1"/>
          <p:nvPr/>
        </p:nvSpPr>
        <p:spPr bwMode="auto">
          <a:xfrm>
            <a:off x="8931417" y="1983670"/>
            <a:ext cx="320992" cy="294311"/>
          </a:xfrm>
          <a:prstGeom prst="rect">
            <a:avLst/>
          </a:prstGeom>
          <a:noFill/>
        </p:spPr>
        <p:txBody>
          <a:bodyPr vertOverflow="overflow" horzOverflow="overflow" vert="horz" wrap="square" lIns="91440" tIns="45720" rIns="91440" bIns="45720" numCol="1" spcCol="0" rtlCol="0" fromWordArt="0" anchor="b" anchorCtr="0" forceAA="0" compatLnSpc="0">
            <a:spAutoFit/>
          </a:bodyPr>
          <a:lstStyle/>
          <a:p>
            <a:pPr>
              <a:defRPr/>
            </a:pPr>
            <a:r>
              <a:rPr lang="en-IN" sz="1400" b="1"/>
              <a:t>M</a:t>
            </a:r>
            <a:endParaRPr sz="1400" b="1"/>
          </a:p>
        </p:txBody>
      </p:sp>
      <p:sp>
        <p:nvSpPr>
          <p:cNvPr id="135" name="TextBox 134"/>
          <p:cNvSpPr txBox="1"/>
          <p:nvPr/>
        </p:nvSpPr>
        <p:spPr bwMode="auto">
          <a:xfrm>
            <a:off x="7424876" y="2214984"/>
            <a:ext cx="320992" cy="294311"/>
          </a:xfrm>
          <a:prstGeom prst="rect">
            <a:avLst/>
          </a:prstGeom>
          <a:noFill/>
        </p:spPr>
        <p:txBody>
          <a:bodyPr vertOverflow="overflow" horzOverflow="overflow" vert="horz" wrap="square" lIns="91440" tIns="45720" rIns="91440" bIns="45720" numCol="1" spcCol="0" rtlCol="0" fromWordArt="0" anchor="b" anchorCtr="0" forceAA="0" compatLnSpc="0">
            <a:spAutoFit/>
          </a:bodyPr>
          <a:lstStyle/>
          <a:p>
            <a:pPr>
              <a:defRPr/>
            </a:pPr>
            <a:r>
              <a:rPr lang="en-IN" sz="1400" b="1"/>
              <a:t>M</a:t>
            </a:r>
            <a:endParaRPr sz="1400" b="1"/>
          </a:p>
        </p:txBody>
      </p:sp>
      <p:sp>
        <p:nvSpPr>
          <p:cNvPr id="136" name="TextBox 135"/>
          <p:cNvSpPr txBox="1"/>
          <p:nvPr/>
        </p:nvSpPr>
        <p:spPr bwMode="auto">
          <a:xfrm>
            <a:off x="6064593" y="1400452"/>
            <a:ext cx="320992" cy="294311"/>
          </a:xfrm>
          <a:prstGeom prst="rect">
            <a:avLst/>
          </a:prstGeom>
          <a:noFill/>
        </p:spPr>
        <p:txBody>
          <a:bodyPr vertOverflow="overflow" horzOverflow="overflow" vert="horz" wrap="square" lIns="91440" tIns="45720" rIns="91440" bIns="45720" numCol="1" spcCol="0" rtlCol="0" fromWordArt="0" anchor="b" anchorCtr="0" forceAA="0" compatLnSpc="0">
            <a:spAutoFit/>
          </a:bodyPr>
          <a:lstStyle/>
          <a:p>
            <a:pPr>
              <a:defRPr/>
            </a:pPr>
            <a:r>
              <a:rPr lang="en-IN" sz="1400" b="1"/>
              <a:t>M</a:t>
            </a:r>
            <a:endParaRPr sz="1400" b="1"/>
          </a:p>
        </p:txBody>
      </p:sp>
      <p:sp>
        <p:nvSpPr>
          <p:cNvPr id="137" name="TextBox 136"/>
          <p:cNvSpPr txBox="1"/>
          <p:nvPr/>
        </p:nvSpPr>
        <p:spPr bwMode="auto">
          <a:xfrm>
            <a:off x="4058886" y="4453597"/>
            <a:ext cx="320992" cy="294311"/>
          </a:xfrm>
          <a:prstGeom prst="rect">
            <a:avLst/>
          </a:prstGeom>
          <a:noFill/>
        </p:spPr>
        <p:txBody>
          <a:bodyPr vertOverflow="overflow" horzOverflow="overflow" vert="horz" wrap="square" lIns="91440" tIns="45720" rIns="91440" bIns="45720" numCol="1" spcCol="0" rtlCol="0" fromWordArt="0" anchor="b" anchorCtr="0" forceAA="0" compatLnSpc="0">
            <a:spAutoFit/>
          </a:bodyPr>
          <a:lstStyle/>
          <a:p>
            <a:pPr>
              <a:defRPr/>
            </a:pPr>
            <a:r>
              <a:rPr lang="en-IN" sz="1400" b="1"/>
              <a:t>1</a:t>
            </a:r>
            <a:endParaRPr sz="1400" b="1"/>
          </a:p>
        </p:txBody>
      </p:sp>
      <p:grpSp>
        <p:nvGrpSpPr>
          <p:cNvPr id="139" name="Group 138"/>
          <p:cNvGrpSpPr/>
          <p:nvPr/>
        </p:nvGrpSpPr>
        <p:grpSpPr bwMode="auto">
          <a:xfrm>
            <a:off x="3851695" y="5700586"/>
            <a:ext cx="2246360" cy="165198"/>
            <a:chOff x="4056531" y="4595397"/>
            <a:chExt cx="2246360" cy="165198"/>
          </a:xfrm>
        </p:grpSpPr>
        <p:cxnSp>
          <p:nvCxnSpPr>
            <p:cNvPr id="140" name="Straight Connector 139"/>
            <p:cNvCxnSpPr>
              <a:cxnSpLocks/>
            </p:cNvCxnSpPr>
            <p:nvPr/>
          </p:nvCxnSpPr>
          <p:spPr bwMode="auto">
            <a:xfrm>
              <a:off x="4056531" y="4743685"/>
              <a:ext cx="224430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1" name="Straight Connector 140"/>
            <p:cNvCxnSpPr>
              <a:cxnSpLocks/>
            </p:cNvCxnSpPr>
            <p:nvPr/>
          </p:nvCxnSpPr>
          <p:spPr bwMode="auto">
            <a:xfrm flipV="1">
              <a:off x="6302891" y="4595397"/>
              <a:ext cx="0" cy="165198"/>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150" name="TextBox 149"/>
          <p:cNvSpPr txBox="1"/>
          <p:nvPr/>
        </p:nvSpPr>
        <p:spPr bwMode="auto">
          <a:xfrm>
            <a:off x="3836113" y="5527795"/>
            <a:ext cx="320992" cy="294311"/>
          </a:xfrm>
          <a:prstGeom prst="rect">
            <a:avLst/>
          </a:prstGeom>
          <a:noFill/>
        </p:spPr>
        <p:txBody>
          <a:bodyPr vertOverflow="overflow" horzOverflow="overflow" vert="horz" wrap="square" lIns="91440" tIns="45720" rIns="91440" bIns="45720" numCol="1" spcCol="0" rtlCol="0" fromWordArt="0" anchor="b" anchorCtr="0" forceAA="0" compatLnSpc="0">
            <a:spAutoFit/>
          </a:bodyPr>
          <a:lstStyle/>
          <a:p>
            <a:pPr>
              <a:defRPr/>
            </a:pPr>
            <a:r>
              <a:rPr lang="en-IN" sz="1400" b="1"/>
              <a:t>1</a:t>
            </a:r>
            <a:endParaRPr sz="1400" b="1"/>
          </a:p>
        </p:txBody>
      </p:sp>
      <p:grpSp>
        <p:nvGrpSpPr>
          <p:cNvPr id="173" name="Group 172"/>
          <p:cNvGrpSpPr/>
          <p:nvPr/>
        </p:nvGrpSpPr>
        <p:grpSpPr bwMode="auto">
          <a:xfrm>
            <a:off x="733729" y="3639535"/>
            <a:ext cx="2076424" cy="2264163"/>
            <a:chOff x="733729" y="3639535"/>
            <a:chExt cx="2076424" cy="2264163"/>
          </a:xfrm>
        </p:grpSpPr>
        <p:grpSp>
          <p:nvGrpSpPr>
            <p:cNvPr id="154" name="Group 153"/>
            <p:cNvGrpSpPr/>
            <p:nvPr/>
          </p:nvGrpSpPr>
          <p:grpSpPr bwMode="auto">
            <a:xfrm>
              <a:off x="778546" y="3639535"/>
              <a:ext cx="2011212" cy="609193"/>
              <a:chOff x="778546" y="3639535"/>
              <a:chExt cx="2011212" cy="609193"/>
            </a:xfrm>
          </p:grpSpPr>
          <p:sp>
            <p:nvSpPr>
              <p:cNvPr id="152" name="Oval 151"/>
              <p:cNvSpPr/>
              <p:nvPr/>
            </p:nvSpPr>
            <p:spPr bwMode="auto">
              <a:xfrm>
                <a:off x="778546" y="3639535"/>
                <a:ext cx="1073747" cy="6091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en-IN"/>
              </a:p>
            </p:txBody>
          </p:sp>
          <p:sp>
            <p:nvSpPr>
              <p:cNvPr id="153" name="TextBox 152"/>
              <p:cNvSpPr txBox="1"/>
              <p:nvPr/>
            </p:nvSpPr>
            <p:spPr bwMode="auto">
              <a:xfrm>
                <a:off x="887608" y="3717751"/>
                <a:ext cx="1902150" cy="395301"/>
              </a:xfrm>
              <a:prstGeom prst="rect">
                <a:avLst/>
              </a:prstGeom>
              <a:noFill/>
            </p:spPr>
            <p:txBody>
              <a:bodyPr vertOverflow="overflow" horzOverflow="overflow" vert="horz" wrap="square" lIns="91440" tIns="45720" rIns="91440" bIns="45720" numCol="1" spcCol="0" rtlCol="0" fromWordArt="0" anchor="b" anchorCtr="0" forceAA="0" compatLnSpc="0">
                <a:spAutoFit/>
              </a:bodyPr>
              <a:lstStyle/>
              <a:p>
                <a:pPr>
                  <a:defRPr/>
                </a:pPr>
                <a:r>
                  <a:rPr lang="en-IN" sz="2100" b="1"/>
                  <a:t>name</a:t>
                </a:r>
                <a:endParaRPr sz="2100" b="1"/>
              </a:p>
            </p:txBody>
          </p:sp>
        </p:grpSp>
        <p:grpSp>
          <p:nvGrpSpPr>
            <p:cNvPr id="155" name="Group 154"/>
            <p:cNvGrpSpPr/>
            <p:nvPr/>
          </p:nvGrpSpPr>
          <p:grpSpPr bwMode="auto">
            <a:xfrm>
              <a:off x="754509" y="4471278"/>
              <a:ext cx="2011212" cy="609193"/>
              <a:chOff x="778546" y="3639535"/>
              <a:chExt cx="2011212" cy="609193"/>
            </a:xfrm>
          </p:grpSpPr>
          <p:sp>
            <p:nvSpPr>
              <p:cNvPr id="156" name="Oval 155"/>
              <p:cNvSpPr/>
              <p:nvPr/>
            </p:nvSpPr>
            <p:spPr bwMode="auto">
              <a:xfrm>
                <a:off x="778546" y="3639535"/>
                <a:ext cx="1073747" cy="6091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en-IN"/>
              </a:p>
            </p:txBody>
          </p:sp>
          <p:sp>
            <p:nvSpPr>
              <p:cNvPr id="157" name="TextBox 156"/>
              <p:cNvSpPr txBox="1"/>
              <p:nvPr/>
            </p:nvSpPr>
            <p:spPr bwMode="auto">
              <a:xfrm>
                <a:off x="887608" y="3717751"/>
                <a:ext cx="1902150" cy="395301"/>
              </a:xfrm>
              <a:prstGeom prst="rect">
                <a:avLst/>
              </a:prstGeom>
              <a:noFill/>
            </p:spPr>
            <p:txBody>
              <a:bodyPr vertOverflow="overflow" horzOverflow="overflow" vert="horz" wrap="square" lIns="91440" tIns="45720" rIns="91440" bIns="45720" numCol="1" spcCol="0" rtlCol="0" fromWordArt="0" anchor="b" anchorCtr="0" forceAA="0" compatLnSpc="0">
                <a:spAutoFit/>
              </a:bodyPr>
              <a:lstStyle/>
              <a:p>
                <a:pPr>
                  <a:defRPr/>
                </a:pPr>
                <a:r>
                  <a:rPr lang="en-IN" sz="2100" b="1"/>
                  <a:t>email</a:t>
                </a:r>
                <a:endParaRPr sz="2100" b="1"/>
              </a:p>
            </p:txBody>
          </p:sp>
        </p:grpSp>
        <p:grpSp>
          <p:nvGrpSpPr>
            <p:cNvPr id="158" name="Group 157"/>
            <p:cNvGrpSpPr/>
            <p:nvPr/>
          </p:nvGrpSpPr>
          <p:grpSpPr bwMode="auto">
            <a:xfrm>
              <a:off x="733729" y="5294505"/>
              <a:ext cx="2076424" cy="609193"/>
              <a:chOff x="778546" y="3639535"/>
              <a:chExt cx="2076424" cy="609193"/>
            </a:xfrm>
          </p:grpSpPr>
          <p:sp>
            <p:nvSpPr>
              <p:cNvPr id="159" name="Oval 158"/>
              <p:cNvSpPr/>
              <p:nvPr/>
            </p:nvSpPr>
            <p:spPr bwMode="auto">
              <a:xfrm>
                <a:off x="778546" y="3639535"/>
                <a:ext cx="1073747" cy="6091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en-IN"/>
              </a:p>
            </p:txBody>
          </p:sp>
          <p:sp>
            <p:nvSpPr>
              <p:cNvPr id="160" name="TextBox 159"/>
              <p:cNvSpPr txBox="1"/>
              <p:nvPr/>
            </p:nvSpPr>
            <p:spPr bwMode="auto">
              <a:xfrm>
                <a:off x="952820" y="3689736"/>
                <a:ext cx="1902150" cy="438582"/>
              </a:xfrm>
              <a:prstGeom prst="rect">
                <a:avLst/>
              </a:prstGeom>
              <a:noFill/>
            </p:spPr>
            <p:txBody>
              <a:bodyPr vertOverflow="overflow" horzOverflow="overflow" vert="horz" wrap="square" lIns="91440" tIns="45720" rIns="91440" bIns="45720" numCol="1" spcCol="0" rtlCol="0" fromWordArt="0" anchor="b" anchorCtr="0" forceAA="0" compatLnSpc="0">
                <a:spAutoFit/>
              </a:bodyPr>
              <a:lstStyle/>
              <a:p>
                <a:pPr>
                  <a:defRPr/>
                </a:pPr>
                <a:r>
                  <a:rPr lang="en-IN" sz="2400" b="1"/>
                  <a:t>role</a:t>
                </a:r>
                <a:endParaRPr sz="2100" b="1"/>
              </a:p>
            </p:txBody>
          </p:sp>
        </p:grpSp>
        <p:cxnSp>
          <p:nvCxnSpPr>
            <p:cNvPr id="163" name="Straight Connector 162"/>
            <p:cNvCxnSpPr>
              <a:cxnSpLocks/>
              <a:stCxn id="152" idx="5"/>
            </p:cNvCxnSpPr>
            <p:nvPr/>
          </p:nvCxnSpPr>
          <p:spPr bwMode="auto">
            <a:xfrm>
              <a:off x="1695046" y="4159514"/>
              <a:ext cx="818387" cy="58417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6" name="Straight Connector 165"/>
            <p:cNvCxnSpPr>
              <a:cxnSpLocks/>
            </p:cNvCxnSpPr>
            <p:nvPr/>
          </p:nvCxnSpPr>
          <p:spPr bwMode="auto">
            <a:xfrm flipV="1">
              <a:off x="1772746" y="4721455"/>
              <a:ext cx="740687" cy="74348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9" name="Straight Connector 168"/>
            <p:cNvCxnSpPr>
              <a:cxnSpLocks/>
            </p:cNvCxnSpPr>
            <p:nvPr/>
          </p:nvCxnSpPr>
          <p:spPr bwMode="auto">
            <a:xfrm>
              <a:off x="1838682" y="4766011"/>
              <a:ext cx="674750" cy="183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4" name="Group 173"/>
          <p:cNvGrpSpPr/>
          <p:nvPr/>
        </p:nvGrpSpPr>
        <p:grpSpPr bwMode="auto">
          <a:xfrm rot="10800000">
            <a:off x="9266959" y="1355768"/>
            <a:ext cx="2799329" cy="2264162"/>
            <a:chOff x="-285896" y="3639536"/>
            <a:chExt cx="2799329" cy="2264162"/>
          </a:xfrm>
        </p:grpSpPr>
        <p:grpSp>
          <p:nvGrpSpPr>
            <p:cNvPr id="175" name="Group 174"/>
            <p:cNvGrpSpPr/>
            <p:nvPr/>
          </p:nvGrpSpPr>
          <p:grpSpPr bwMode="auto">
            <a:xfrm>
              <a:off x="482768" y="3639536"/>
              <a:ext cx="1452308" cy="609193"/>
              <a:chOff x="482768" y="3639536"/>
              <a:chExt cx="1452308" cy="609193"/>
            </a:xfrm>
          </p:grpSpPr>
          <p:sp>
            <p:nvSpPr>
              <p:cNvPr id="185" name="Oval 184"/>
              <p:cNvSpPr/>
              <p:nvPr/>
            </p:nvSpPr>
            <p:spPr bwMode="auto">
              <a:xfrm>
                <a:off x="580377" y="3639536"/>
                <a:ext cx="1271917" cy="6091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en-IN"/>
              </a:p>
            </p:txBody>
          </p:sp>
          <p:sp>
            <p:nvSpPr>
              <p:cNvPr id="186" name="TextBox 185"/>
              <p:cNvSpPr txBox="1"/>
              <p:nvPr/>
            </p:nvSpPr>
            <p:spPr bwMode="auto">
              <a:xfrm rot="10800000">
                <a:off x="482768" y="3774710"/>
                <a:ext cx="1452308" cy="395301"/>
              </a:xfrm>
              <a:prstGeom prst="rect">
                <a:avLst/>
              </a:prstGeom>
              <a:noFill/>
            </p:spPr>
            <p:txBody>
              <a:bodyPr vertOverflow="overflow" horzOverflow="overflow" vert="horz" wrap="square" lIns="91440" tIns="45720" rIns="91440" bIns="45720" numCol="1" spcCol="0" rtlCol="0" fromWordArt="0" anchor="b" anchorCtr="0" forceAA="0" compatLnSpc="0">
                <a:spAutoFit/>
              </a:bodyPr>
              <a:lstStyle/>
              <a:p>
                <a:pPr>
                  <a:defRPr/>
                </a:pPr>
                <a:r>
                  <a:rPr lang="en-IN" sz="2100" b="1"/>
                  <a:t>description</a:t>
                </a:r>
                <a:endParaRPr sz="2100" b="1"/>
              </a:p>
            </p:txBody>
          </p:sp>
        </p:grpSp>
        <p:grpSp>
          <p:nvGrpSpPr>
            <p:cNvPr id="176" name="Group 175"/>
            <p:cNvGrpSpPr/>
            <p:nvPr/>
          </p:nvGrpSpPr>
          <p:grpSpPr bwMode="auto">
            <a:xfrm>
              <a:off x="-73894" y="4471278"/>
              <a:ext cx="1902150" cy="609193"/>
              <a:chOff x="-49857" y="3639535"/>
              <a:chExt cx="1902150" cy="609193"/>
            </a:xfrm>
          </p:grpSpPr>
          <p:sp>
            <p:nvSpPr>
              <p:cNvPr id="183" name="Oval 182"/>
              <p:cNvSpPr/>
              <p:nvPr/>
            </p:nvSpPr>
            <p:spPr bwMode="auto">
              <a:xfrm>
                <a:off x="778546" y="3639535"/>
                <a:ext cx="1073747" cy="6091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en-IN"/>
              </a:p>
            </p:txBody>
          </p:sp>
          <p:sp>
            <p:nvSpPr>
              <p:cNvPr id="184" name="TextBox 183"/>
              <p:cNvSpPr txBox="1"/>
              <p:nvPr/>
            </p:nvSpPr>
            <p:spPr bwMode="auto">
              <a:xfrm rot="10800000">
                <a:off x="-49857" y="3749632"/>
                <a:ext cx="1902150" cy="395301"/>
              </a:xfrm>
              <a:prstGeom prst="rect">
                <a:avLst/>
              </a:prstGeom>
              <a:noFill/>
            </p:spPr>
            <p:txBody>
              <a:bodyPr vertOverflow="overflow" horzOverflow="overflow" vert="horz" wrap="square" lIns="91440" tIns="45720" rIns="91440" bIns="45720" numCol="1" spcCol="0" rtlCol="0" fromWordArt="0" anchor="b" anchorCtr="0" forceAA="0" compatLnSpc="0">
                <a:spAutoFit/>
              </a:bodyPr>
              <a:lstStyle/>
              <a:p>
                <a:pPr>
                  <a:defRPr/>
                </a:pPr>
                <a:r>
                  <a:rPr lang="en-IN" sz="2100" b="1"/>
                  <a:t>job type</a:t>
                </a:r>
                <a:endParaRPr sz="2100" b="1"/>
              </a:p>
            </p:txBody>
          </p:sp>
        </p:grpSp>
        <p:grpSp>
          <p:nvGrpSpPr>
            <p:cNvPr id="177" name="Group 176"/>
            <p:cNvGrpSpPr/>
            <p:nvPr/>
          </p:nvGrpSpPr>
          <p:grpSpPr bwMode="auto">
            <a:xfrm>
              <a:off x="-285896" y="5294505"/>
              <a:ext cx="2093372" cy="609193"/>
              <a:chOff x="-241079" y="3639535"/>
              <a:chExt cx="2093372" cy="609193"/>
            </a:xfrm>
          </p:grpSpPr>
          <p:sp>
            <p:nvSpPr>
              <p:cNvPr id="181" name="Oval 180"/>
              <p:cNvSpPr/>
              <p:nvPr/>
            </p:nvSpPr>
            <p:spPr bwMode="auto">
              <a:xfrm>
                <a:off x="778546" y="3639535"/>
                <a:ext cx="1073747" cy="6091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en-IN"/>
              </a:p>
            </p:txBody>
          </p:sp>
          <p:sp>
            <p:nvSpPr>
              <p:cNvPr id="182" name="TextBox 181"/>
              <p:cNvSpPr txBox="1"/>
              <p:nvPr/>
            </p:nvSpPr>
            <p:spPr bwMode="auto">
              <a:xfrm rot="10800000">
                <a:off x="-241079" y="3760684"/>
                <a:ext cx="1902150" cy="438582"/>
              </a:xfrm>
              <a:prstGeom prst="rect">
                <a:avLst/>
              </a:prstGeom>
              <a:noFill/>
            </p:spPr>
            <p:txBody>
              <a:bodyPr vertOverflow="overflow" horzOverflow="overflow" vert="horz" wrap="square" lIns="91440" tIns="45720" rIns="91440" bIns="45720" numCol="1" spcCol="0" rtlCol="0" fromWordArt="0" anchor="b" anchorCtr="0" forceAA="0" compatLnSpc="0">
                <a:spAutoFit/>
              </a:bodyPr>
              <a:lstStyle/>
              <a:p>
                <a:pPr>
                  <a:defRPr/>
                </a:pPr>
                <a:r>
                  <a:rPr lang="en-IN" sz="2400" b="1"/>
                  <a:t>title</a:t>
                </a:r>
                <a:endParaRPr sz="2100" b="1"/>
              </a:p>
            </p:txBody>
          </p:sp>
        </p:grpSp>
        <p:cxnSp>
          <p:nvCxnSpPr>
            <p:cNvPr id="178" name="Straight Connector 177"/>
            <p:cNvCxnSpPr>
              <a:cxnSpLocks/>
              <a:stCxn id="185" idx="5"/>
            </p:cNvCxnSpPr>
            <p:nvPr/>
          </p:nvCxnSpPr>
          <p:spPr bwMode="auto">
            <a:xfrm rot="10800000" flipH="1" flipV="1">
              <a:off x="1666026" y="4159515"/>
              <a:ext cx="847406" cy="58416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9" name="Straight Connector 178"/>
            <p:cNvCxnSpPr>
              <a:cxnSpLocks/>
            </p:cNvCxnSpPr>
            <p:nvPr/>
          </p:nvCxnSpPr>
          <p:spPr bwMode="auto">
            <a:xfrm flipV="1">
              <a:off x="1772746" y="4721455"/>
              <a:ext cx="740687" cy="74348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0" name="Straight Connector 179"/>
            <p:cNvCxnSpPr>
              <a:cxnSpLocks/>
            </p:cNvCxnSpPr>
            <p:nvPr/>
          </p:nvCxnSpPr>
          <p:spPr bwMode="auto">
            <a:xfrm>
              <a:off x="1838682" y="4766011"/>
              <a:ext cx="674750" cy="183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88" name="Group 187"/>
          <p:cNvGrpSpPr/>
          <p:nvPr/>
        </p:nvGrpSpPr>
        <p:grpSpPr bwMode="auto">
          <a:xfrm rot="10800000">
            <a:off x="6970095" y="4312375"/>
            <a:ext cx="2634239" cy="1440934"/>
            <a:chOff x="-306014" y="3639536"/>
            <a:chExt cx="2634239" cy="1440934"/>
          </a:xfrm>
        </p:grpSpPr>
        <p:grpSp>
          <p:nvGrpSpPr>
            <p:cNvPr id="189" name="Group 188"/>
            <p:cNvGrpSpPr/>
            <p:nvPr/>
          </p:nvGrpSpPr>
          <p:grpSpPr bwMode="auto">
            <a:xfrm>
              <a:off x="313362" y="3639536"/>
              <a:ext cx="1538933" cy="609193"/>
              <a:chOff x="313362" y="3639536"/>
              <a:chExt cx="1538933" cy="609193"/>
            </a:xfrm>
          </p:grpSpPr>
          <p:sp>
            <p:nvSpPr>
              <p:cNvPr id="199" name="Oval 198"/>
              <p:cNvSpPr/>
              <p:nvPr/>
            </p:nvSpPr>
            <p:spPr bwMode="auto">
              <a:xfrm>
                <a:off x="759892" y="3639536"/>
                <a:ext cx="1092403" cy="6091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en-IN"/>
              </a:p>
            </p:txBody>
          </p:sp>
          <p:sp>
            <p:nvSpPr>
              <p:cNvPr id="200" name="TextBox 199"/>
              <p:cNvSpPr txBox="1"/>
              <p:nvPr/>
            </p:nvSpPr>
            <p:spPr bwMode="auto">
              <a:xfrm rot="10800000">
                <a:off x="313362" y="3765120"/>
                <a:ext cx="1452308" cy="395301"/>
              </a:xfrm>
              <a:prstGeom prst="rect">
                <a:avLst/>
              </a:prstGeom>
              <a:noFill/>
            </p:spPr>
            <p:txBody>
              <a:bodyPr vertOverflow="overflow" horzOverflow="overflow" vert="horz" wrap="square" lIns="91440" tIns="45720" rIns="91440" bIns="45720" numCol="1" spcCol="0" rtlCol="0" fromWordArt="0" anchor="b" anchorCtr="0" forceAA="0" compatLnSpc="0">
                <a:spAutoFit/>
              </a:bodyPr>
              <a:lstStyle/>
              <a:p>
                <a:pPr>
                  <a:defRPr/>
                </a:pPr>
                <a:r>
                  <a:rPr lang="en-IN" sz="2100" b="1"/>
                  <a:t>status</a:t>
                </a:r>
                <a:endParaRPr sz="2100" b="1"/>
              </a:p>
            </p:txBody>
          </p:sp>
        </p:grpSp>
        <p:grpSp>
          <p:nvGrpSpPr>
            <p:cNvPr id="190" name="Group 189"/>
            <p:cNvGrpSpPr/>
            <p:nvPr/>
          </p:nvGrpSpPr>
          <p:grpSpPr bwMode="auto">
            <a:xfrm>
              <a:off x="-306014" y="4471278"/>
              <a:ext cx="2134270" cy="609193"/>
              <a:chOff x="-281977" y="3639535"/>
              <a:chExt cx="2134270" cy="609193"/>
            </a:xfrm>
          </p:grpSpPr>
          <p:sp>
            <p:nvSpPr>
              <p:cNvPr id="197" name="Oval 196"/>
              <p:cNvSpPr/>
              <p:nvPr/>
            </p:nvSpPr>
            <p:spPr bwMode="auto">
              <a:xfrm>
                <a:off x="778546" y="3639535"/>
                <a:ext cx="1073747" cy="6091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en-IN"/>
              </a:p>
            </p:txBody>
          </p:sp>
          <p:sp>
            <p:nvSpPr>
              <p:cNvPr id="198" name="TextBox 197"/>
              <p:cNvSpPr txBox="1"/>
              <p:nvPr/>
            </p:nvSpPr>
            <p:spPr bwMode="auto">
              <a:xfrm rot="10800000">
                <a:off x="-281977" y="3746481"/>
                <a:ext cx="1902150" cy="395301"/>
              </a:xfrm>
              <a:prstGeom prst="rect">
                <a:avLst/>
              </a:prstGeom>
              <a:noFill/>
            </p:spPr>
            <p:txBody>
              <a:bodyPr vertOverflow="overflow" horzOverflow="overflow" vert="horz" wrap="square" lIns="91440" tIns="45720" rIns="91440" bIns="45720" numCol="1" spcCol="0" rtlCol="0" fromWordArt="0" anchor="b" anchorCtr="0" forceAA="0" compatLnSpc="0">
                <a:spAutoFit/>
              </a:bodyPr>
              <a:lstStyle/>
              <a:p>
                <a:pPr>
                  <a:defRPr/>
                </a:pPr>
                <a:r>
                  <a:rPr lang="en-IN" sz="2100" b="1"/>
                  <a:t>job </a:t>
                </a:r>
                <a:endParaRPr sz="2100" b="1"/>
              </a:p>
            </p:txBody>
          </p:sp>
        </p:grpSp>
        <p:cxnSp>
          <p:nvCxnSpPr>
            <p:cNvPr id="192" name="Straight Connector 191"/>
            <p:cNvCxnSpPr>
              <a:cxnSpLocks/>
            </p:cNvCxnSpPr>
            <p:nvPr/>
          </p:nvCxnSpPr>
          <p:spPr bwMode="auto">
            <a:xfrm rot="10800000" flipH="1">
              <a:off x="1852294" y="3936065"/>
              <a:ext cx="47593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4" name="Straight Connector 193"/>
            <p:cNvCxnSpPr>
              <a:cxnSpLocks/>
            </p:cNvCxnSpPr>
            <p:nvPr/>
          </p:nvCxnSpPr>
          <p:spPr bwMode="auto">
            <a:xfrm rot="10800000" flipH="1">
              <a:off x="1738377" y="3944132"/>
              <a:ext cx="566961" cy="629384"/>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09" name="Group 208"/>
          <p:cNvGrpSpPr/>
          <p:nvPr/>
        </p:nvGrpSpPr>
        <p:grpSpPr bwMode="auto">
          <a:xfrm rot="10800000">
            <a:off x="6831020" y="570493"/>
            <a:ext cx="2709325" cy="1440934"/>
            <a:chOff x="-191183" y="3639536"/>
            <a:chExt cx="2709325" cy="1440934"/>
          </a:xfrm>
        </p:grpSpPr>
        <p:grpSp>
          <p:nvGrpSpPr>
            <p:cNvPr id="210" name="Group 209"/>
            <p:cNvGrpSpPr/>
            <p:nvPr/>
          </p:nvGrpSpPr>
          <p:grpSpPr bwMode="auto">
            <a:xfrm>
              <a:off x="313362" y="3639536"/>
              <a:ext cx="1538933" cy="609193"/>
              <a:chOff x="313362" y="3639536"/>
              <a:chExt cx="1538933" cy="609193"/>
            </a:xfrm>
          </p:grpSpPr>
          <p:sp>
            <p:nvSpPr>
              <p:cNvPr id="216" name="Oval 215"/>
              <p:cNvSpPr/>
              <p:nvPr/>
            </p:nvSpPr>
            <p:spPr bwMode="auto">
              <a:xfrm>
                <a:off x="759892" y="3639536"/>
                <a:ext cx="1092403" cy="6091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en-IN"/>
              </a:p>
            </p:txBody>
          </p:sp>
          <p:sp>
            <p:nvSpPr>
              <p:cNvPr id="217" name="TextBox 216"/>
              <p:cNvSpPr txBox="1"/>
              <p:nvPr/>
            </p:nvSpPr>
            <p:spPr bwMode="auto">
              <a:xfrm rot="10800000">
                <a:off x="313362" y="3765120"/>
                <a:ext cx="1452308" cy="395301"/>
              </a:xfrm>
              <a:prstGeom prst="rect">
                <a:avLst/>
              </a:prstGeom>
              <a:noFill/>
            </p:spPr>
            <p:txBody>
              <a:bodyPr vertOverflow="overflow" horzOverflow="overflow" vert="horz" wrap="square" lIns="91440" tIns="45720" rIns="91440" bIns="45720" numCol="1" spcCol="0" rtlCol="0" fromWordArt="0" anchor="b" anchorCtr="0" forceAA="0" compatLnSpc="0">
                <a:spAutoFit/>
              </a:bodyPr>
              <a:lstStyle/>
              <a:p>
                <a:pPr>
                  <a:defRPr/>
                </a:pPr>
                <a:r>
                  <a:rPr lang="en-IN" sz="2100" b="1"/>
                  <a:t>website</a:t>
                </a:r>
                <a:endParaRPr sz="2100" b="1"/>
              </a:p>
            </p:txBody>
          </p:sp>
        </p:grpSp>
        <p:grpSp>
          <p:nvGrpSpPr>
            <p:cNvPr id="211" name="Group 210"/>
            <p:cNvGrpSpPr/>
            <p:nvPr/>
          </p:nvGrpSpPr>
          <p:grpSpPr bwMode="auto">
            <a:xfrm>
              <a:off x="-191183" y="4471278"/>
              <a:ext cx="2019439" cy="609193"/>
              <a:chOff x="-167146" y="3639535"/>
              <a:chExt cx="2019439" cy="609193"/>
            </a:xfrm>
          </p:grpSpPr>
          <p:sp>
            <p:nvSpPr>
              <p:cNvPr id="214" name="Oval 213"/>
              <p:cNvSpPr/>
              <p:nvPr/>
            </p:nvSpPr>
            <p:spPr bwMode="auto">
              <a:xfrm>
                <a:off x="778546" y="3639535"/>
                <a:ext cx="1073747" cy="6091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en-IN"/>
              </a:p>
            </p:txBody>
          </p:sp>
          <p:sp>
            <p:nvSpPr>
              <p:cNvPr id="215" name="TextBox 214"/>
              <p:cNvSpPr txBox="1"/>
              <p:nvPr/>
            </p:nvSpPr>
            <p:spPr bwMode="auto">
              <a:xfrm rot="10800000">
                <a:off x="-167146" y="3755886"/>
                <a:ext cx="1902150" cy="395301"/>
              </a:xfrm>
              <a:prstGeom prst="rect">
                <a:avLst/>
              </a:prstGeom>
              <a:noFill/>
            </p:spPr>
            <p:txBody>
              <a:bodyPr vertOverflow="overflow" horzOverflow="overflow" vert="horz" wrap="square" lIns="91440" tIns="45720" rIns="91440" bIns="45720" numCol="1" spcCol="0" rtlCol="0" fromWordArt="0" anchor="b" anchorCtr="0" forceAA="0" compatLnSpc="0">
                <a:spAutoFit/>
              </a:bodyPr>
              <a:lstStyle/>
              <a:p>
                <a:pPr>
                  <a:defRPr/>
                </a:pPr>
                <a:r>
                  <a:rPr lang="en-IN" sz="2100" b="1"/>
                  <a:t>name </a:t>
                </a:r>
                <a:endParaRPr sz="2100" b="1"/>
              </a:p>
            </p:txBody>
          </p:sp>
        </p:grpSp>
        <p:cxnSp>
          <p:nvCxnSpPr>
            <p:cNvPr id="212" name="Straight Connector 211"/>
            <p:cNvCxnSpPr>
              <a:cxnSpLocks/>
            </p:cNvCxnSpPr>
            <p:nvPr/>
          </p:nvCxnSpPr>
          <p:spPr bwMode="auto">
            <a:xfrm rot="10800000" flipH="1" flipV="1">
              <a:off x="1852294" y="3936065"/>
              <a:ext cx="665848" cy="58804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3" name="Straight Connector 212"/>
            <p:cNvCxnSpPr>
              <a:cxnSpLocks/>
            </p:cNvCxnSpPr>
            <p:nvPr/>
          </p:nvCxnSpPr>
          <p:spPr bwMode="auto">
            <a:xfrm rot="10800000" flipH="1">
              <a:off x="1738377" y="4567455"/>
              <a:ext cx="779765" cy="606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0" name="Group 219"/>
          <p:cNvGrpSpPr/>
          <p:nvPr/>
        </p:nvGrpSpPr>
        <p:grpSpPr bwMode="auto">
          <a:xfrm>
            <a:off x="748913" y="821680"/>
            <a:ext cx="2076424" cy="2264163"/>
            <a:chOff x="733729" y="3639535"/>
            <a:chExt cx="2076424" cy="2264163"/>
          </a:xfrm>
        </p:grpSpPr>
        <p:grpSp>
          <p:nvGrpSpPr>
            <p:cNvPr id="221" name="Group 220"/>
            <p:cNvGrpSpPr/>
            <p:nvPr/>
          </p:nvGrpSpPr>
          <p:grpSpPr bwMode="auto">
            <a:xfrm>
              <a:off x="778546" y="3639535"/>
              <a:ext cx="2011212" cy="609193"/>
              <a:chOff x="778546" y="3639535"/>
              <a:chExt cx="2011212" cy="609193"/>
            </a:xfrm>
          </p:grpSpPr>
          <p:sp>
            <p:nvSpPr>
              <p:cNvPr id="231" name="Oval 230"/>
              <p:cNvSpPr/>
              <p:nvPr/>
            </p:nvSpPr>
            <p:spPr bwMode="auto">
              <a:xfrm>
                <a:off x="778546" y="3639535"/>
                <a:ext cx="1073747" cy="6091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en-IN"/>
              </a:p>
            </p:txBody>
          </p:sp>
          <p:sp>
            <p:nvSpPr>
              <p:cNvPr id="232" name="TextBox 231"/>
              <p:cNvSpPr txBox="1"/>
              <p:nvPr/>
            </p:nvSpPr>
            <p:spPr bwMode="auto">
              <a:xfrm>
                <a:off x="887608" y="3717751"/>
                <a:ext cx="1902150" cy="395301"/>
              </a:xfrm>
              <a:prstGeom prst="rect">
                <a:avLst/>
              </a:prstGeom>
              <a:noFill/>
            </p:spPr>
            <p:txBody>
              <a:bodyPr vertOverflow="overflow" horzOverflow="overflow" vert="horz" wrap="square" lIns="91440" tIns="45720" rIns="91440" bIns="45720" numCol="1" spcCol="0" rtlCol="0" fromWordArt="0" anchor="b" anchorCtr="0" forceAA="0" compatLnSpc="0">
                <a:spAutoFit/>
              </a:bodyPr>
              <a:lstStyle/>
              <a:p>
                <a:pPr>
                  <a:defRPr/>
                </a:pPr>
                <a:r>
                  <a:rPr lang="en-IN" sz="2100" b="1"/>
                  <a:t>name</a:t>
                </a:r>
                <a:endParaRPr sz="2100" b="1"/>
              </a:p>
            </p:txBody>
          </p:sp>
        </p:grpSp>
        <p:grpSp>
          <p:nvGrpSpPr>
            <p:cNvPr id="222" name="Group 221"/>
            <p:cNvGrpSpPr/>
            <p:nvPr/>
          </p:nvGrpSpPr>
          <p:grpSpPr bwMode="auto">
            <a:xfrm>
              <a:off x="754509" y="4471278"/>
              <a:ext cx="2011212" cy="609193"/>
              <a:chOff x="778546" y="3639535"/>
              <a:chExt cx="2011212" cy="609193"/>
            </a:xfrm>
          </p:grpSpPr>
          <p:sp>
            <p:nvSpPr>
              <p:cNvPr id="229" name="Oval 228"/>
              <p:cNvSpPr/>
              <p:nvPr/>
            </p:nvSpPr>
            <p:spPr bwMode="auto">
              <a:xfrm>
                <a:off x="778546" y="3639535"/>
                <a:ext cx="1073747" cy="6091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en-IN"/>
              </a:p>
            </p:txBody>
          </p:sp>
          <p:sp>
            <p:nvSpPr>
              <p:cNvPr id="230" name="TextBox 229"/>
              <p:cNvSpPr txBox="1"/>
              <p:nvPr/>
            </p:nvSpPr>
            <p:spPr bwMode="auto">
              <a:xfrm>
                <a:off x="887608" y="3717751"/>
                <a:ext cx="1902150" cy="395301"/>
              </a:xfrm>
              <a:prstGeom prst="rect">
                <a:avLst/>
              </a:prstGeom>
              <a:noFill/>
            </p:spPr>
            <p:txBody>
              <a:bodyPr vertOverflow="overflow" horzOverflow="overflow" vert="horz" wrap="square" lIns="91440" tIns="45720" rIns="91440" bIns="45720" numCol="1" spcCol="0" rtlCol="0" fromWordArt="0" anchor="b" anchorCtr="0" forceAA="0" compatLnSpc="0">
                <a:spAutoFit/>
              </a:bodyPr>
              <a:lstStyle/>
              <a:p>
                <a:pPr>
                  <a:defRPr/>
                </a:pPr>
                <a:r>
                  <a:rPr lang="en-IN" sz="2100" b="1"/>
                  <a:t>email</a:t>
                </a:r>
                <a:endParaRPr sz="2100" b="1"/>
              </a:p>
            </p:txBody>
          </p:sp>
        </p:grpSp>
        <p:grpSp>
          <p:nvGrpSpPr>
            <p:cNvPr id="223" name="Group 222"/>
            <p:cNvGrpSpPr/>
            <p:nvPr/>
          </p:nvGrpSpPr>
          <p:grpSpPr bwMode="auto">
            <a:xfrm>
              <a:off x="733729" y="5294505"/>
              <a:ext cx="2076424" cy="609193"/>
              <a:chOff x="778546" y="3639535"/>
              <a:chExt cx="2076424" cy="609193"/>
            </a:xfrm>
          </p:grpSpPr>
          <p:sp>
            <p:nvSpPr>
              <p:cNvPr id="227" name="Oval 226"/>
              <p:cNvSpPr/>
              <p:nvPr/>
            </p:nvSpPr>
            <p:spPr bwMode="auto">
              <a:xfrm>
                <a:off x="778546" y="3639535"/>
                <a:ext cx="1073747" cy="6091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en-IN"/>
              </a:p>
            </p:txBody>
          </p:sp>
          <p:sp>
            <p:nvSpPr>
              <p:cNvPr id="228" name="TextBox 227"/>
              <p:cNvSpPr txBox="1"/>
              <p:nvPr/>
            </p:nvSpPr>
            <p:spPr bwMode="auto">
              <a:xfrm>
                <a:off x="952820" y="3689736"/>
                <a:ext cx="1902150" cy="438582"/>
              </a:xfrm>
              <a:prstGeom prst="rect">
                <a:avLst/>
              </a:prstGeom>
              <a:noFill/>
            </p:spPr>
            <p:txBody>
              <a:bodyPr vertOverflow="overflow" horzOverflow="overflow" vert="horz" wrap="square" lIns="91440" tIns="45720" rIns="91440" bIns="45720" numCol="1" spcCol="0" rtlCol="0" fromWordArt="0" anchor="b" anchorCtr="0" forceAA="0" compatLnSpc="0">
                <a:spAutoFit/>
              </a:bodyPr>
              <a:lstStyle/>
              <a:p>
                <a:pPr>
                  <a:defRPr/>
                </a:pPr>
                <a:r>
                  <a:rPr lang="en-IN" sz="2400" b="1"/>
                  <a:t>role</a:t>
                </a:r>
                <a:endParaRPr sz="2100" b="1"/>
              </a:p>
            </p:txBody>
          </p:sp>
        </p:grpSp>
        <p:cxnSp>
          <p:nvCxnSpPr>
            <p:cNvPr id="224" name="Straight Connector 223"/>
            <p:cNvCxnSpPr>
              <a:cxnSpLocks/>
              <a:stCxn id="231" idx="5"/>
            </p:cNvCxnSpPr>
            <p:nvPr/>
          </p:nvCxnSpPr>
          <p:spPr bwMode="auto">
            <a:xfrm>
              <a:off x="1695046" y="4159514"/>
              <a:ext cx="918789" cy="119455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5" name="Straight Connector 224"/>
            <p:cNvCxnSpPr>
              <a:cxnSpLocks/>
            </p:cNvCxnSpPr>
            <p:nvPr/>
          </p:nvCxnSpPr>
          <p:spPr bwMode="auto">
            <a:xfrm flipV="1">
              <a:off x="1772746" y="5333637"/>
              <a:ext cx="798285" cy="13130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6" name="Straight Connector 225"/>
            <p:cNvCxnSpPr>
              <a:cxnSpLocks/>
            </p:cNvCxnSpPr>
            <p:nvPr/>
          </p:nvCxnSpPr>
          <p:spPr bwMode="auto">
            <a:xfrm>
              <a:off x="1838682" y="4766011"/>
              <a:ext cx="753928" cy="580949"/>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36" name="TextBox 235"/>
          <p:cNvSpPr txBox="1"/>
          <p:nvPr/>
        </p:nvSpPr>
        <p:spPr bwMode="auto">
          <a:xfrm>
            <a:off x="4790150" y="39382"/>
            <a:ext cx="2493673" cy="409728"/>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defRPr/>
            </a:pPr>
            <a:r>
              <a:rPr lang="en-IN" sz="2200" b="1"/>
              <a:t>ER Diagram</a:t>
            </a:r>
            <a:endParaRPr sz="2200" b="1"/>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245771267" name="TextBox 1"/>
          <p:cNvSpPr txBox="1"/>
          <p:nvPr/>
        </p:nvSpPr>
        <p:spPr bwMode="auto">
          <a:xfrm flipH="0" flipV="0">
            <a:off x="3796209" y="-38137"/>
            <a:ext cx="3948985" cy="640439"/>
          </a:xfrm>
          <a:prstGeom prst="rect">
            <a:avLst/>
          </a:prstGeom>
          <a:solidFill>
            <a:schemeClr val="tx1"/>
          </a:solidFill>
          <a:effectLst>
            <a:reflection blurRad="6350" stA="50000" endA="300" endPos="55000" dir="5400000" sy="-100000" algn="bl" rotWithShape="0"/>
          </a:effectLst>
        </p:spPr>
        <p:txBody>
          <a:bodyPr wrap="square" rtlCol="0">
            <a:spAutoFit/>
          </a:bodyPr>
          <a:lstStyle/>
          <a:p>
            <a:pPr>
              <a:defRPr/>
            </a:pPr>
            <a:r>
              <a:rPr sz="3600" b="0" i="0" u="none">
                <a:solidFill>
                  <a:schemeClr val="bg1"/>
                </a:solidFill>
                <a:latin typeface="Times New Roman"/>
                <a:ea typeface="Times New Roman"/>
                <a:cs typeface="Times New Roman"/>
              </a:rPr>
              <a:t>Process Description</a:t>
            </a:r>
            <a:endParaRPr sz="3600">
              <a:solidFill>
                <a:schemeClr val="bg1"/>
              </a:solidFill>
            </a:endParaRPr>
          </a:p>
        </p:txBody>
      </p:sp>
      <p:sp>
        <p:nvSpPr>
          <p:cNvPr id="796511749" name=""/>
          <p:cNvSpPr txBox="1"/>
          <p:nvPr/>
        </p:nvSpPr>
        <p:spPr bwMode="auto">
          <a:xfrm flipH="0" flipV="0">
            <a:off x="1752943" y="1182943"/>
            <a:ext cx="9288067" cy="435899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marL="305908" indent="-305908">
              <a:buFont typeface="Arial"/>
              <a:buChar char="•"/>
              <a:defRPr/>
            </a:pPr>
            <a:r>
              <a:rPr sz="2000" b="0" i="0" u="none">
                <a:solidFill>
                  <a:srgbClr val="000000"/>
                </a:solidFill>
                <a:latin typeface="Times New Roman"/>
                <a:ea typeface="Times New Roman"/>
                <a:cs typeface="Times New Roman"/>
              </a:rPr>
              <a:t>The Job Portal System is a platform designed to connect job seekers with potential employers. The system consists of two main user types: Recruiter and User (Job Seeker). </a:t>
            </a:r>
            <a:endParaRPr sz="2000"/>
          </a:p>
          <a:p>
            <a:pPr marL="305908" indent="-305908">
              <a:buFont typeface="Arial"/>
              <a:buChar char="•"/>
              <a:defRPr/>
            </a:pPr>
            <a:endParaRPr sz="2000" b="0" i="0" u="none">
              <a:solidFill>
                <a:srgbClr val="000000"/>
              </a:solidFill>
              <a:latin typeface="Times New Roman"/>
              <a:ea typeface="Times New Roman"/>
              <a:cs typeface="Times New Roman"/>
            </a:endParaRPr>
          </a:p>
          <a:p>
            <a:pPr marL="305908" indent="-305908">
              <a:buFont typeface="Arial"/>
              <a:buChar char="•"/>
              <a:defRPr/>
            </a:pPr>
            <a:r>
              <a:rPr sz="2000" b="0" i="0" u="none">
                <a:solidFill>
                  <a:srgbClr val="000000"/>
                </a:solidFill>
                <a:latin typeface="Times New Roman"/>
                <a:ea typeface="Times New Roman"/>
                <a:cs typeface="Times New Roman"/>
              </a:rPr>
              <a:t>The </a:t>
            </a:r>
            <a:r>
              <a:rPr sz="2000" b="1" i="0" u="none">
                <a:solidFill>
                  <a:srgbClr val="000000"/>
                </a:solidFill>
                <a:latin typeface="Times New Roman"/>
                <a:ea typeface="Times New Roman"/>
                <a:cs typeface="Times New Roman"/>
              </a:rPr>
              <a:t>Job Portal System</a:t>
            </a:r>
            <a:r>
              <a:rPr sz="2000" b="0" i="0" u="none">
                <a:solidFill>
                  <a:srgbClr val="000000"/>
                </a:solidFill>
                <a:latin typeface="Times New Roman"/>
                <a:ea typeface="Times New Roman"/>
                <a:cs typeface="Times New Roman"/>
              </a:rPr>
              <a:t> connects </a:t>
            </a:r>
            <a:r>
              <a:rPr sz="2000" b="1" i="0" u="none">
                <a:solidFill>
                  <a:srgbClr val="000000"/>
                </a:solidFill>
                <a:latin typeface="Times New Roman"/>
                <a:ea typeface="Times New Roman"/>
                <a:cs typeface="Times New Roman"/>
              </a:rPr>
              <a:t>Job Seekers</a:t>
            </a:r>
            <a:r>
              <a:rPr sz="2000" b="0" i="0" u="none">
                <a:solidFill>
                  <a:srgbClr val="000000"/>
                </a:solidFill>
                <a:latin typeface="Times New Roman"/>
                <a:ea typeface="Times New Roman"/>
                <a:cs typeface="Times New Roman"/>
              </a:rPr>
              <a:t> (Users) with </a:t>
            </a:r>
            <a:r>
              <a:rPr sz="2000" b="1" i="0" u="none">
                <a:solidFill>
                  <a:srgbClr val="000000"/>
                </a:solidFill>
                <a:latin typeface="Times New Roman"/>
                <a:ea typeface="Times New Roman"/>
                <a:cs typeface="Times New Roman"/>
              </a:rPr>
              <a:t>Recruiters</a:t>
            </a:r>
            <a:r>
              <a:rPr sz="2000" b="0" i="0" u="none">
                <a:solidFill>
                  <a:srgbClr val="000000"/>
                </a:solidFill>
                <a:latin typeface="Times New Roman"/>
                <a:ea typeface="Times New Roman"/>
                <a:cs typeface="Times New Roman"/>
              </a:rPr>
              <a:t> (Employers).</a:t>
            </a:r>
            <a:endParaRPr sz="2000" b="0" i="0" u="none">
              <a:solidFill>
                <a:srgbClr val="000000"/>
              </a:solidFill>
              <a:latin typeface="Times New Roman"/>
              <a:ea typeface="Times New Roman"/>
              <a:cs typeface="Times New Roman"/>
            </a:endParaRPr>
          </a:p>
          <a:p>
            <a:pPr marL="305908" indent="-305908">
              <a:buFont typeface="Arial"/>
              <a:buChar char="•"/>
              <a:defRPr/>
            </a:pPr>
            <a:endParaRPr sz="2000" b="0" i="0" u="none">
              <a:solidFill>
                <a:srgbClr val="000000"/>
              </a:solidFill>
              <a:latin typeface="Times New Roman"/>
              <a:ea typeface="Times New Roman"/>
              <a:cs typeface="Times New Roman"/>
            </a:endParaRPr>
          </a:p>
          <a:p>
            <a:pPr marL="305908" indent="-305908">
              <a:buFont typeface="Arial"/>
              <a:buChar char="•"/>
              <a:defRPr/>
            </a:pPr>
            <a:r>
              <a:rPr sz="2000" b="0" i="0" u="none">
                <a:solidFill>
                  <a:srgbClr val="000000"/>
                </a:solidFill>
                <a:latin typeface="Times New Roman"/>
                <a:ea typeface="Times New Roman"/>
                <a:cs typeface="Times New Roman"/>
              </a:rPr>
              <a:t> </a:t>
            </a:r>
            <a:r>
              <a:rPr sz="2000" b="1" i="0" u="none">
                <a:solidFill>
                  <a:srgbClr val="000000"/>
                </a:solidFill>
                <a:latin typeface="Times New Roman"/>
                <a:ea typeface="Times New Roman"/>
                <a:cs typeface="Times New Roman"/>
              </a:rPr>
              <a:t>Recruiters</a:t>
            </a:r>
            <a:r>
              <a:rPr sz="2000" b="0" i="0" u="none">
                <a:solidFill>
                  <a:srgbClr val="000000"/>
                </a:solidFill>
                <a:latin typeface="Times New Roman"/>
                <a:ea typeface="Times New Roman"/>
                <a:cs typeface="Times New Roman"/>
              </a:rPr>
              <a:t> can post job openings, manage applications, and communicate with candidates. They review profiles, shortlist applicants, and oversee the hiring process. </a:t>
            </a:r>
            <a:endParaRPr sz="2000" b="0" i="0" u="none">
              <a:solidFill>
                <a:srgbClr val="000000"/>
              </a:solidFill>
              <a:latin typeface="Times New Roman"/>
              <a:ea typeface="Times New Roman"/>
              <a:cs typeface="Times New Roman"/>
            </a:endParaRPr>
          </a:p>
          <a:p>
            <a:pPr marL="305908" indent="-305908">
              <a:buFont typeface="Arial"/>
              <a:buChar char="•"/>
              <a:defRPr/>
            </a:pPr>
            <a:endParaRPr sz="2000" b="0" i="0" u="none">
              <a:solidFill>
                <a:srgbClr val="000000"/>
              </a:solidFill>
              <a:latin typeface="Times New Roman"/>
              <a:ea typeface="Times New Roman"/>
              <a:cs typeface="Times New Roman"/>
            </a:endParaRPr>
          </a:p>
          <a:p>
            <a:pPr marL="305908" indent="-305908">
              <a:buFont typeface="Arial"/>
              <a:buChar char="•"/>
              <a:defRPr/>
            </a:pPr>
            <a:r>
              <a:rPr sz="2000" b="1" i="0" u="none">
                <a:solidFill>
                  <a:srgbClr val="000000"/>
                </a:solidFill>
                <a:latin typeface="Times New Roman"/>
                <a:ea typeface="Times New Roman"/>
                <a:cs typeface="Times New Roman"/>
              </a:rPr>
              <a:t>Users</a:t>
            </a:r>
            <a:r>
              <a:rPr sz="2000" b="0" i="0" u="none">
                <a:solidFill>
                  <a:srgbClr val="000000"/>
                </a:solidFill>
                <a:latin typeface="Times New Roman"/>
                <a:ea typeface="Times New Roman"/>
                <a:cs typeface="Times New Roman"/>
              </a:rPr>
              <a:t> (Job Seekers) can create profiles, search for jobs based on preferences, and apply directly to openings. The system allows users to track their application status and receive updates from recruiters. It streamlines job searching and recruitment, offering a centralized platform for both employers to manage hiring and job seekers to find and apply for relevant job opportunities efficiently.</a:t>
            </a:r>
            <a:endParaRPr sz="2000" b="0" i="0" u="none">
              <a:solidFill>
                <a:srgbClr val="000000"/>
              </a:solidFill>
              <a:latin typeface="Times New Roman"/>
              <a:ea typeface="Times New Roman"/>
              <a:cs typeface="Times New Roman"/>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859695297" name="TextBox 1"/>
          <p:cNvSpPr txBox="1"/>
          <p:nvPr/>
        </p:nvSpPr>
        <p:spPr bwMode="auto">
          <a:xfrm flipH="0" flipV="0">
            <a:off x="3796209" y="-38137"/>
            <a:ext cx="3952225" cy="640439"/>
          </a:xfrm>
          <a:prstGeom prst="rect">
            <a:avLst/>
          </a:prstGeom>
          <a:solidFill>
            <a:schemeClr val="tx1"/>
          </a:solidFill>
          <a:effectLst>
            <a:reflection blurRad="6350" stA="50000" endA="300" endPos="55000" dir="5400000" sy="-100000" algn="bl" rotWithShape="0"/>
          </a:effectLst>
        </p:spPr>
        <p:txBody>
          <a:bodyPr wrap="square" rtlCol="0">
            <a:spAutoFit/>
          </a:bodyPr>
          <a:lstStyle/>
          <a:p>
            <a:pPr>
              <a:defRPr/>
            </a:pPr>
            <a:r>
              <a:rPr sz="3600" b="0" i="0" u="none">
                <a:solidFill>
                  <a:schemeClr val="bg1"/>
                </a:solidFill>
                <a:latin typeface="Times New Roman"/>
                <a:ea typeface="Times New Roman"/>
                <a:cs typeface="Times New Roman"/>
              </a:rPr>
              <a:t>Process-Algorithm</a:t>
            </a:r>
            <a:endParaRPr sz="3600">
              <a:solidFill>
                <a:schemeClr val="bg1"/>
              </a:solidFill>
            </a:endParaRPr>
          </a:p>
        </p:txBody>
      </p:sp>
      <p:sp>
        <p:nvSpPr>
          <p:cNvPr id="809504623" name=""/>
          <p:cNvSpPr txBox="1"/>
          <p:nvPr/>
        </p:nvSpPr>
        <p:spPr bwMode="auto">
          <a:xfrm flipH="0" flipV="0">
            <a:off x="2137015" y="798870"/>
            <a:ext cx="9305347" cy="6404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lang="en-IN" sz="3600" b="1"/>
              <a:t>Recruiter Process Algoritham</a:t>
            </a:r>
            <a:endParaRPr sz="3600" b="1"/>
          </a:p>
        </p:txBody>
      </p:sp>
      <p:sp>
        <p:nvSpPr>
          <p:cNvPr id="1187698370" name=""/>
          <p:cNvSpPr txBox="1"/>
          <p:nvPr/>
        </p:nvSpPr>
        <p:spPr bwMode="auto">
          <a:xfrm flipH="0" flipV="0">
            <a:off x="1196419" y="1685117"/>
            <a:ext cx="10988394" cy="4425293"/>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just">
              <a:defRPr/>
            </a:pPr>
            <a:r>
              <a:rPr lang="en-IN" sz="2200" b="1">
                <a:latin typeface="Calibri"/>
              </a:rPr>
              <a:t>   </a:t>
            </a:r>
            <a:r>
              <a:rPr lang="en-IN" sz="2200" b="1">
                <a:latin typeface="Calibri"/>
              </a:rPr>
              <a:t> </a:t>
            </a:r>
            <a:r>
              <a:rPr sz="2200" b="1">
                <a:latin typeface="Calibri"/>
              </a:rPr>
              <a:t>Step</a:t>
            </a:r>
            <a:r>
              <a:rPr sz="2200" b="1" spc="-23">
                <a:latin typeface="Calibri"/>
              </a:rPr>
              <a:t> </a:t>
            </a:r>
            <a:r>
              <a:rPr sz="2200" b="1">
                <a:latin typeface="Calibri"/>
              </a:rPr>
              <a:t>1</a:t>
            </a:r>
            <a:r>
              <a:rPr sz="2200" b="1" spc="-9">
                <a:latin typeface="Calibri"/>
              </a:rPr>
              <a:t> </a:t>
            </a:r>
            <a:r>
              <a:rPr sz="2200" b="1">
                <a:latin typeface="Calibri"/>
              </a:rPr>
              <a:t>:</a:t>
            </a:r>
            <a:r>
              <a:rPr lang="en-IN" sz="2200" b="1">
                <a:latin typeface="Calibri"/>
              </a:rPr>
              <a:t>- Start</a:t>
            </a:r>
            <a:endParaRPr sz="2200" b="1"/>
          </a:p>
          <a:p>
            <a:pPr marL="180974" marR="533399" algn="just">
              <a:lnSpc>
                <a:spcPct val="110000"/>
              </a:lnSpc>
              <a:spcBef>
                <a:spcPts val="244"/>
              </a:spcBef>
              <a:defRPr/>
            </a:pPr>
            <a:r>
              <a:rPr lang="en-IN" sz="2200" b="1">
                <a:latin typeface="Calibri"/>
              </a:rPr>
              <a:t> </a:t>
            </a:r>
            <a:r>
              <a:rPr sz="2200" b="1">
                <a:latin typeface="Calibri"/>
              </a:rPr>
              <a:t>Step</a:t>
            </a:r>
            <a:r>
              <a:rPr sz="2200" b="1" spc="-34">
                <a:latin typeface="Calibri"/>
              </a:rPr>
              <a:t> </a:t>
            </a:r>
            <a:r>
              <a:rPr sz="2200" b="1">
                <a:latin typeface="Calibri"/>
              </a:rPr>
              <a:t>2</a:t>
            </a:r>
            <a:r>
              <a:rPr sz="2200" b="1" spc="-23">
                <a:latin typeface="Calibri"/>
              </a:rPr>
              <a:t> </a:t>
            </a:r>
            <a:r>
              <a:rPr sz="2200" b="1">
                <a:latin typeface="Calibri"/>
              </a:rPr>
              <a:t>:</a:t>
            </a:r>
            <a:r>
              <a:rPr lang="en-IN" sz="2200" b="1">
                <a:latin typeface="Calibri"/>
              </a:rPr>
              <a:t>  </a:t>
            </a:r>
            <a:r>
              <a:rPr lang="en-IN" sz="2200" b="1" i="0" u="none" strike="noStrike" cap="none" spc="0">
                <a:solidFill>
                  <a:schemeClr val="tx1"/>
                </a:solidFill>
                <a:latin typeface="Calibri"/>
                <a:ea typeface="Calibri"/>
                <a:cs typeface="Calibri"/>
              </a:rPr>
              <a:t>recruiter </a:t>
            </a:r>
            <a:r>
              <a:rPr lang="en-IN" sz="2200" b="1">
                <a:latin typeface="Calibri"/>
              </a:rPr>
              <a:t>input email and passsword</a:t>
            </a:r>
            <a:endParaRPr sz="2200" b="1" baseline="30000">
              <a:solidFill>
                <a:schemeClr val="tx1"/>
              </a:solidFill>
              <a:latin typeface="Comic Sans MS"/>
              <a:ea typeface="Comic Sans MS"/>
              <a:cs typeface="Comic Sans MS"/>
            </a:endParaRPr>
          </a:p>
          <a:p>
            <a:pPr marL="180974" marR="533399" algn="just">
              <a:lnSpc>
                <a:spcPct val="110000"/>
              </a:lnSpc>
              <a:spcBef>
                <a:spcPts val="244"/>
              </a:spcBef>
              <a:defRPr/>
            </a:pPr>
            <a:r>
              <a:rPr sz="2200" b="1">
                <a:latin typeface="Calibri"/>
              </a:rPr>
              <a:t> </a:t>
            </a:r>
            <a:r>
              <a:rPr sz="2200" b="1">
                <a:latin typeface="Calibri"/>
              </a:rPr>
              <a:t>Step</a:t>
            </a:r>
            <a:r>
              <a:rPr sz="2200" b="1" spc="-28">
                <a:latin typeface="Calibri"/>
              </a:rPr>
              <a:t> </a:t>
            </a:r>
            <a:r>
              <a:rPr sz="2200" b="1">
                <a:latin typeface="Calibri"/>
              </a:rPr>
              <a:t>3</a:t>
            </a:r>
            <a:r>
              <a:rPr sz="2200" b="1" spc="-9">
                <a:latin typeface="Calibri"/>
              </a:rPr>
              <a:t> </a:t>
            </a:r>
            <a:r>
              <a:rPr sz="2200" b="1">
                <a:latin typeface="Calibri"/>
              </a:rPr>
              <a:t>:</a:t>
            </a:r>
            <a:r>
              <a:rPr lang="en-IN" sz="2200" b="1">
                <a:latin typeface="Calibri"/>
              </a:rPr>
              <a:t>- if valid: redirect to recruiter dashboard else display error message.</a:t>
            </a:r>
            <a:endParaRPr sz="2200">
              <a:latin typeface="Comic Sans MS"/>
            </a:endParaRPr>
          </a:p>
          <a:p>
            <a:pPr marL="180973" marR="533399" algn="just">
              <a:lnSpc>
                <a:spcPct val="110000"/>
              </a:lnSpc>
              <a:spcBef>
                <a:spcPts val="243"/>
              </a:spcBef>
              <a:defRPr/>
            </a:pPr>
            <a:r>
              <a:rPr lang="en-IN" sz="2200">
                <a:latin typeface="Comic Sans MS"/>
              </a:rPr>
              <a:t> </a:t>
            </a:r>
            <a:r>
              <a:rPr sz="2200" b="1">
                <a:latin typeface="Calibri"/>
              </a:rPr>
              <a:t>Step</a:t>
            </a:r>
            <a:r>
              <a:rPr sz="2200" b="1" spc="-28">
                <a:latin typeface="Calibri"/>
              </a:rPr>
              <a:t> </a:t>
            </a:r>
            <a:r>
              <a:rPr sz="2200" b="1">
                <a:latin typeface="Calibri"/>
              </a:rPr>
              <a:t>4</a:t>
            </a:r>
            <a:r>
              <a:rPr lang="en-IN" sz="2200" b="1">
                <a:latin typeface="Calibri"/>
              </a:rPr>
              <a:t> :- recruiter add compnay and job posting.</a:t>
            </a:r>
            <a:endParaRPr sz="2200" b="1">
              <a:latin typeface="Calibri"/>
            </a:endParaRPr>
          </a:p>
          <a:p>
            <a:pPr marL="180973" marR="533399" algn="just">
              <a:lnSpc>
                <a:spcPct val="110000"/>
              </a:lnSpc>
              <a:spcBef>
                <a:spcPts val="243"/>
              </a:spcBef>
              <a:defRPr/>
            </a:pPr>
            <a:r>
              <a:rPr lang="en-IN" sz="2200" b="1" i="0" u="none" strike="noStrike" cap="none" spc="0">
                <a:solidFill>
                  <a:schemeClr val="tx1"/>
                </a:solidFill>
                <a:latin typeface="Calibri"/>
                <a:ea typeface="Calibri"/>
                <a:cs typeface="Calibri"/>
              </a:rPr>
              <a:t> Step 5 :- Edit compny</a:t>
            </a:r>
            <a:endParaRPr sz="2200" b="1">
              <a:latin typeface="Calibri"/>
            </a:endParaRPr>
          </a:p>
          <a:p>
            <a:pPr marL="180973" marR="533399" algn="just">
              <a:lnSpc>
                <a:spcPct val="110000"/>
              </a:lnSpc>
              <a:spcBef>
                <a:spcPts val="243"/>
              </a:spcBef>
              <a:defRPr/>
            </a:pPr>
            <a:r>
              <a:rPr lang="en-IN" sz="2200" b="1" i="0" u="none" strike="noStrike" cap="none" spc="0">
                <a:solidFill>
                  <a:schemeClr val="tx1"/>
                </a:solidFill>
                <a:latin typeface="Calibri"/>
                <a:ea typeface="Calibri"/>
                <a:cs typeface="Calibri"/>
              </a:rPr>
              <a:t> Step </a:t>
            </a:r>
            <a:r>
              <a:rPr lang="hi-IN" sz="2200" b="1" i="0" u="none" strike="noStrike" cap="none" spc="0">
                <a:solidFill>
                  <a:schemeClr val="tx1"/>
                </a:solidFill>
                <a:latin typeface="Calibri"/>
                <a:ea typeface="Calibri"/>
                <a:cs typeface="Calibri"/>
              </a:rPr>
              <a:t>6</a:t>
            </a:r>
            <a:r>
              <a:rPr lang="en-IN" sz="2200" b="1" i="0" u="none" strike="noStrike" cap="none" spc="0">
                <a:solidFill>
                  <a:schemeClr val="tx1"/>
                </a:solidFill>
                <a:latin typeface="Calibri"/>
                <a:ea typeface="Calibri"/>
                <a:cs typeface="Calibri"/>
              </a:rPr>
              <a:t> :- Edit </a:t>
            </a:r>
            <a:r>
              <a:rPr lang="en-IN" sz="2200" b="1">
                <a:latin typeface="Calibri"/>
              </a:rPr>
              <a:t>Job</a:t>
            </a:r>
            <a:endParaRPr sz="2200" b="1">
              <a:latin typeface="Calibri"/>
            </a:endParaRPr>
          </a:p>
          <a:p>
            <a:pPr marL="180973" marR="533399" algn="just">
              <a:lnSpc>
                <a:spcPct val="110000"/>
              </a:lnSpc>
              <a:spcBef>
                <a:spcPts val="243"/>
              </a:spcBef>
              <a:defRPr/>
            </a:pPr>
            <a:r>
              <a:rPr lang="en-IN" sz="2200" b="1">
                <a:latin typeface="Calibri"/>
              </a:rPr>
              <a:t> </a:t>
            </a:r>
            <a:r>
              <a:rPr lang="en-IN" sz="2200" b="1" i="0" u="none" strike="noStrike" cap="none" spc="0">
                <a:solidFill>
                  <a:schemeClr val="tx1"/>
                </a:solidFill>
                <a:latin typeface="Calibri"/>
                <a:ea typeface="Calibri"/>
                <a:cs typeface="Calibri"/>
              </a:rPr>
              <a:t>Step 7 :- manage applicants</a:t>
            </a:r>
            <a:endParaRPr sz="2200" b="1" i="0" u="none" strike="noStrike" cap="none" spc="0">
              <a:solidFill>
                <a:schemeClr val="tx1"/>
              </a:solidFill>
              <a:latin typeface="Times New Roman"/>
              <a:cs typeface="Times New Roman"/>
            </a:endParaRPr>
          </a:p>
          <a:p>
            <a:pPr marL="180973" marR="533399" algn="just">
              <a:lnSpc>
                <a:spcPct val="110000"/>
              </a:lnSpc>
              <a:spcBef>
                <a:spcPts val="243"/>
              </a:spcBef>
              <a:defRPr/>
            </a:pPr>
            <a:r>
              <a:rPr lang="en-IN" sz="2200" b="1" i="0" u="none" strike="noStrike" cap="none" spc="0">
                <a:solidFill>
                  <a:schemeClr val="tx1"/>
                </a:solidFill>
                <a:latin typeface="Calibri"/>
                <a:ea typeface="Calibri"/>
                <a:cs typeface="Calibri"/>
              </a:rPr>
              <a:t> Step 8 :- give response of the applicant like (accepted,rejected or pending)</a:t>
            </a:r>
            <a:endParaRPr sz="2200" b="1" i="0" u="none" strike="noStrike" cap="none" spc="0">
              <a:solidFill>
                <a:schemeClr val="tx1"/>
              </a:solidFill>
              <a:latin typeface="Times New Roman"/>
              <a:cs typeface="Times New Roman"/>
            </a:endParaRPr>
          </a:p>
          <a:p>
            <a:pPr marL="180973" marR="533399" algn="just">
              <a:lnSpc>
                <a:spcPct val="110000"/>
              </a:lnSpc>
              <a:spcBef>
                <a:spcPts val="243"/>
              </a:spcBef>
              <a:defRPr/>
            </a:pPr>
            <a:r>
              <a:rPr lang="en-IN" sz="2200" b="1" i="0" u="none" strike="noStrike" cap="none" spc="0">
                <a:solidFill>
                  <a:schemeClr val="tx1"/>
                </a:solidFill>
                <a:latin typeface="Calibri"/>
                <a:ea typeface="Calibri"/>
                <a:cs typeface="Calibri"/>
              </a:rPr>
              <a:t> Step 9 :- Logout</a:t>
            </a:r>
            <a:endParaRPr sz="2200" b="1" i="0" u="none" strike="noStrike" cap="none" spc="0">
              <a:solidFill>
                <a:schemeClr val="tx1"/>
              </a:solidFill>
              <a:latin typeface="Times New Roman"/>
              <a:cs typeface="Times New Roman"/>
            </a:endParaRPr>
          </a:p>
          <a:p>
            <a:pPr marL="180973" marR="533399" algn="just">
              <a:lnSpc>
                <a:spcPct val="110000"/>
              </a:lnSpc>
              <a:spcBef>
                <a:spcPts val="243"/>
              </a:spcBef>
              <a:defRPr/>
            </a:pPr>
            <a:r>
              <a:rPr lang="en-IN" sz="2200" b="1" i="0" u="none" strike="noStrike" cap="none" spc="0">
                <a:solidFill>
                  <a:schemeClr val="tx1"/>
                </a:solidFill>
                <a:latin typeface="Calibri"/>
                <a:ea typeface="Calibri"/>
                <a:cs typeface="Calibri"/>
              </a:rPr>
              <a:t> Step 10 :- </a:t>
            </a:r>
            <a:r>
              <a:rPr lang="en-IN" sz="2200" b="1" i="0" u="none" strike="noStrike" cap="none" spc="0">
                <a:solidFill>
                  <a:schemeClr val="tx1"/>
                </a:solidFill>
                <a:latin typeface="Calibri"/>
                <a:ea typeface="Calibri"/>
                <a:cs typeface="Calibri"/>
              </a:rPr>
              <a:t>Exit</a:t>
            </a:r>
            <a:endParaRPr sz="2200" b="1">
              <a:latin typeface="Calibri"/>
            </a:endParaRPr>
          </a:p>
          <a:p>
            <a:pPr marL="180973" marR="533399" algn="just">
              <a:lnSpc>
                <a:spcPct val="110000"/>
              </a:lnSpc>
              <a:spcBef>
                <a:spcPts val="243"/>
              </a:spcBef>
              <a:defRPr/>
            </a:pPr>
            <a:endParaRPr sz="2200">
              <a:latin typeface="Times New Roman"/>
              <a:ea typeface="Times New Roman"/>
              <a:cs typeface="Times New Roman"/>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80295744" name="TextBox 1"/>
          <p:cNvSpPr txBox="1"/>
          <p:nvPr/>
        </p:nvSpPr>
        <p:spPr bwMode="auto">
          <a:xfrm flipH="0" flipV="0">
            <a:off x="3796209" y="-38137"/>
            <a:ext cx="3952225" cy="640439"/>
          </a:xfrm>
          <a:prstGeom prst="rect">
            <a:avLst/>
          </a:prstGeom>
          <a:solidFill>
            <a:schemeClr val="tx1"/>
          </a:solidFill>
          <a:effectLst>
            <a:reflection blurRad="6350" stA="50000" endA="300" endPos="55000" dir="5400000" sy="-100000" algn="bl" rotWithShape="0"/>
          </a:effectLst>
        </p:spPr>
        <p:txBody>
          <a:bodyPr wrap="square" rtlCol="0">
            <a:spAutoFit/>
          </a:bodyPr>
          <a:lstStyle/>
          <a:p>
            <a:pPr>
              <a:defRPr/>
            </a:pPr>
            <a:r>
              <a:rPr sz="3600" b="0" i="0" u="none">
                <a:solidFill>
                  <a:schemeClr val="bg1"/>
                </a:solidFill>
                <a:latin typeface="Times New Roman"/>
                <a:ea typeface="Times New Roman"/>
                <a:cs typeface="Times New Roman"/>
              </a:rPr>
              <a:t>Process-Algorithm</a:t>
            </a:r>
            <a:endParaRPr sz="3600">
              <a:solidFill>
                <a:schemeClr val="bg1"/>
              </a:solidFill>
            </a:endParaRPr>
          </a:p>
        </p:txBody>
      </p:sp>
      <p:sp>
        <p:nvSpPr>
          <p:cNvPr id="2118843803" name=""/>
          <p:cNvSpPr txBox="1"/>
          <p:nvPr/>
        </p:nvSpPr>
        <p:spPr bwMode="auto">
          <a:xfrm flipH="0" flipV="0">
            <a:off x="2137015" y="798870"/>
            <a:ext cx="9313267" cy="6404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lang="en-IN" sz="3600" b="1"/>
              <a:t>User(Job seekeer) Process Algoritham</a:t>
            </a:r>
            <a:endParaRPr sz="3600" b="1"/>
          </a:p>
        </p:txBody>
      </p:sp>
      <p:sp>
        <p:nvSpPr>
          <p:cNvPr id="291722539" name=""/>
          <p:cNvSpPr txBox="1"/>
          <p:nvPr/>
        </p:nvSpPr>
        <p:spPr bwMode="auto">
          <a:xfrm flipH="0" flipV="0">
            <a:off x="1196419" y="1685117"/>
            <a:ext cx="11054634" cy="3625701"/>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just">
              <a:defRPr/>
            </a:pPr>
            <a:r>
              <a:rPr lang="en-IN" sz="2200" b="1">
                <a:latin typeface="Calibri"/>
              </a:rPr>
              <a:t>   </a:t>
            </a:r>
            <a:r>
              <a:rPr lang="en-IN" sz="2200" b="1">
                <a:latin typeface="Calibri"/>
              </a:rPr>
              <a:t> </a:t>
            </a:r>
            <a:r>
              <a:rPr sz="2200" b="1">
                <a:latin typeface="Calibri"/>
              </a:rPr>
              <a:t>Step</a:t>
            </a:r>
            <a:r>
              <a:rPr sz="2200" b="1" spc="-23">
                <a:latin typeface="Calibri"/>
              </a:rPr>
              <a:t> </a:t>
            </a:r>
            <a:r>
              <a:rPr sz="2200" b="1">
                <a:latin typeface="Calibri"/>
              </a:rPr>
              <a:t>1</a:t>
            </a:r>
            <a:r>
              <a:rPr sz="2200" b="1" spc="-9">
                <a:latin typeface="Calibri"/>
              </a:rPr>
              <a:t> </a:t>
            </a:r>
            <a:r>
              <a:rPr sz="2200" b="1">
                <a:latin typeface="Calibri"/>
              </a:rPr>
              <a:t>:</a:t>
            </a:r>
            <a:r>
              <a:rPr lang="en-IN" sz="2200" b="1">
                <a:latin typeface="Calibri"/>
              </a:rPr>
              <a:t>- Start</a:t>
            </a:r>
            <a:endParaRPr sz="2200" b="1"/>
          </a:p>
          <a:p>
            <a:pPr marL="180974" marR="533399" algn="just">
              <a:lnSpc>
                <a:spcPct val="110000"/>
              </a:lnSpc>
              <a:spcBef>
                <a:spcPts val="244"/>
              </a:spcBef>
              <a:defRPr/>
            </a:pPr>
            <a:r>
              <a:rPr lang="en-IN" sz="2200" b="1">
                <a:latin typeface="Calibri"/>
              </a:rPr>
              <a:t> </a:t>
            </a:r>
            <a:r>
              <a:rPr sz="2200" b="1">
                <a:latin typeface="Calibri"/>
              </a:rPr>
              <a:t>Step</a:t>
            </a:r>
            <a:r>
              <a:rPr sz="2200" b="1" spc="-34">
                <a:latin typeface="Calibri"/>
              </a:rPr>
              <a:t> </a:t>
            </a:r>
            <a:r>
              <a:rPr sz="2200" b="1">
                <a:latin typeface="Calibri"/>
              </a:rPr>
              <a:t>2</a:t>
            </a:r>
            <a:r>
              <a:rPr sz="2200" b="1" spc="-23">
                <a:latin typeface="Calibri"/>
              </a:rPr>
              <a:t> </a:t>
            </a:r>
            <a:r>
              <a:rPr sz="2200" b="1">
                <a:latin typeface="Calibri"/>
              </a:rPr>
              <a:t>:</a:t>
            </a:r>
            <a:r>
              <a:rPr lang="en-IN" sz="2200" b="1">
                <a:latin typeface="Calibri"/>
              </a:rPr>
              <a:t>  </a:t>
            </a:r>
            <a:r>
              <a:rPr lang="en-IN" sz="2200" b="1" i="0" u="none" strike="noStrike" cap="none" spc="0">
                <a:solidFill>
                  <a:schemeClr val="tx1"/>
                </a:solidFill>
                <a:latin typeface="Calibri"/>
                <a:ea typeface="Calibri"/>
                <a:cs typeface="Calibri"/>
              </a:rPr>
              <a:t>user </a:t>
            </a:r>
            <a:r>
              <a:rPr lang="en-IN" sz="2200" b="1">
                <a:latin typeface="Calibri"/>
              </a:rPr>
              <a:t>input email and passsword</a:t>
            </a:r>
            <a:endParaRPr sz="2200" b="1" baseline="30000">
              <a:solidFill>
                <a:schemeClr val="tx1"/>
              </a:solidFill>
              <a:latin typeface="Comic Sans MS"/>
              <a:ea typeface="Comic Sans MS"/>
              <a:cs typeface="Comic Sans MS"/>
            </a:endParaRPr>
          </a:p>
          <a:p>
            <a:pPr marL="180974" marR="533399" algn="just">
              <a:lnSpc>
                <a:spcPct val="110000"/>
              </a:lnSpc>
              <a:spcBef>
                <a:spcPts val="244"/>
              </a:spcBef>
              <a:defRPr/>
            </a:pPr>
            <a:r>
              <a:rPr sz="2200" b="1">
                <a:latin typeface="Calibri"/>
              </a:rPr>
              <a:t> </a:t>
            </a:r>
            <a:r>
              <a:rPr sz="2200" b="1">
                <a:latin typeface="Calibri"/>
              </a:rPr>
              <a:t>Step</a:t>
            </a:r>
            <a:r>
              <a:rPr sz="2200" b="1" spc="-28">
                <a:latin typeface="Calibri"/>
              </a:rPr>
              <a:t> </a:t>
            </a:r>
            <a:r>
              <a:rPr sz="2200" b="1">
                <a:latin typeface="Calibri"/>
              </a:rPr>
              <a:t>3</a:t>
            </a:r>
            <a:r>
              <a:rPr sz="2200" b="1" spc="-9">
                <a:latin typeface="Calibri"/>
              </a:rPr>
              <a:t> </a:t>
            </a:r>
            <a:r>
              <a:rPr sz="2200" b="1">
                <a:latin typeface="Calibri"/>
              </a:rPr>
              <a:t>:</a:t>
            </a:r>
            <a:r>
              <a:rPr lang="en-IN" sz="2200" b="1">
                <a:latin typeface="Calibri"/>
              </a:rPr>
              <a:t>- if valid: redirect to recruiter dashboard else display error message.</a:t>
            </a:r>
            <a:endParaRPr sz="2200">
              <a:latin typeface="Comic Sans MS"/>
            </a:endParaRPr>
          </a:p>
          <a:p>
            <a:pPr marL="180973" marR="533399" algn="just">
              <a:lnSpc>
                <a:spcPct val="110000"/>
              </a:lnSpc>
              <a:spcBef>
                <a:spcPts val="243"/>
              </a:spcBef>
              <a:defRPr/>
            </a:pPr>
            <a:r>
              <a:rPr lang="en-IN" sz="2200">
                <a:latin typeface="Comic Sans MS"/>
              </a:rPr>
              <a:t> </a:t>
            </a:r>
            <a:r>
              <a:rPr sz="2200" b="1">
                <a:latin typeface="Calibri"/>
              </a:rPr>
              <a:t>Step</a:t>
            </a:r>
            <a:r>
              <a:rPr sz="2200" b="1" spc="-28">
                <a:latin typeface="Calibri"/>
              </a:rPr>
              <a:t> </a:t>
            </a:r>
            <a:r>
              <a:rPr sz="2200" b="1">
                <a:latin typeface="Calibri"/>
              </a:rPr>
              <a:t>4</a:t>
            </a:r>
            <a:r>
              <a:rPr lang="en-IN" sz="2200" b="1">
                <a:latin typeface="Calibri"/>
              </a:rPr>
              <a:t> :- user view Jobs application.</a:t>
            </a:r>
            <a:endParaRPr sz="2200" b="1">
              <a:latin typeface="Calibri"/>
            </a:endParaRPr>
          </a:p>
          <a:p>
            <a:pPr marL="180973" marR="533399" algn="just">
              <a:lnSpc>
                <a:spcPct val="110000"/>
              </a:lnSpc>
              <a:spcBef>
                <a:spcPts val="243"/>
              </a:spcBef>
              <a:defRPr/>
            </a:pPr>
            <a:r>
              <a:rPr lang="en-IN" sz="2200" b="1" i="0" u="none" strike="noStrike" cap="none" spc="0">
                <a:solidFill>
                  <a:schemeClr val="tx1"/>
                </a:solidFill>
                <a:latin typeface="Calibri"/>
                <a:ea typeface="Calibri"/>
                <a:cs typeface="Calibri"/>
              </a:rPr>
              <a:t> Step 5 :- apply job application if resume is upload if not then upload resume.</a:t>
            </a:r>
            <a:endParaRPr sz="2200" b="1">
              <a:latin typeface="Calibri"/>
            </a:endParaRPr>
          </a:p>
          <a:p>
            <a:pPr marL="180973" marR="533399" algn="just">
              <a:lnSpc>
                <a:spcPct val="110000"/>
              </a:lnSpc>
              <a:spcBef>
                <a:spcPts val="243"/>
              </a:spcBef>
              <a:defRPr/>
            </a:pPr>
            <a:r>
              <a:rPr lang="en-IN" sz="2200" b="1" i="0" u="none" strike="noStrike" cap="none" spc="0">
                <a:solidFill>
                  <a:schemeClr val="tx1"/>
                </a:solidFill>
                <a:latin typeface="Calibri"/>
                <a:ea typeface="Calibri"/>
                <a:cs typeface="Calibri"/>
              </a:rPr>
              <a:t> Step </a:t>
            </a:r>
            <a:r>
              <a:rPr lang="hi-IN" sz="2200" b="1" i="0" u="none" strike="noStrike" cap="none" spc="0">
                <a:solidFill>
                  <a:schemeClr val="tx1"/>
                </a:solidFill>
                <a:latin typeface="Calibri"/>
                <a:ea typeface="Calibri"/>
                <a:cs typeface="Calibri"/>
              </a:rPr>
              <a:t>6</a:t>
            </a:r>
            <a:r>
              <a:rPr lang="en-IN" sz="2200" b="1" i="0" u="none" strike="noStrike" cap="none" spc="0">
                <a:solidFill>
                  <a:schemeClr val="tx1"/>
                </a:solidFill>
                <a:latin typeface="Calibri"/>
                <a:ea typeface="Calibri"/>
                <a:cs typeface="Calibri"/>
              </a:rPr>
              <a:t> :- </a:t>
            </a:r>
            <a:r>
              <a:rPr lang="en-IN" sz="2200" b="1">
                <a:latin typeface="Calibri"/>
              </a:rPr>
              <a:t>waiting for response.</a:t>
            </a:r>
            <a:endParaRPr sz="2200" b="1">
              <a:latin typeface="Calibri"/>
            </a:endParaRPr>
          </a:p>
          <a:p>
            <a:pPr marL="180973" marR="533399" algn="just">
              <a:lnSpc>
                <a:spcPct val="110000"/>
              </a:lnSpc>
              <a:spcBef>
                <a:spcPts val="243"/>
              </a:spcBef>
              <a:defRPr/>
            </a:pPr>
            <a:r>
              <a:rPr lang="en-IN" sz="2200" b="1">
                <a:latin typeface="Calibri"/>
              </a:rPr>
              <a:t> </a:t>
            </a:r>
            <a:r>
              <a:rPr lang="en-IN" sz="2200" b="1" i="0" u="none" strike="noStrike" cap="none" spc="0">
                <a:solidFill>
                  <a:schemeClr val="tx1"/>
                </a:solidFill>
                <a:latin typeface="Calibri"/>
                <a:ea typeface="Calibri"/>
                <a:cs typeface="Calibri"/>
              </a:rPr>
              <a:t>Step 7 :- Logout</a:t>
            </a:r>
            <a:endParaRPr sz="2200" b="1" i="0" u="none" strike="noStrike" cap="none" spc="0">
              <a:solidFill>
                <a:schemeClr val="tx1"/>
              </a:solidFill>
              <a:latin typeface="Times New Roman"/>
              <a:cs typeface="Times New Roman"/>
            </a:endParaRPr>
          </a:p>
          <a:p>
            <a:pPr marL="180973" marR="533399" algn="just">
              <a:lnSpc>
                <a:spcPct val="110000"/>
              </a:lnSpc>
              <a:spcBef>
                <a:spcPts val="243"/>
              </a:spcBef>
              <a:defRPr/>
            </a:pPr>
            <a:r>
              <a:rPr lang="en-IN" sz="2200" b="1" i="0" u="none" strike="noStrike" cap="none" spc="0">
                <a:solidFill>
                  <a:schemeClr val="tx1"/>
                </a:solidFill>
                <a:latin typeface="Calibri"/>
                <a:ea typeface="Calibri"/>
                <a:cs typeface="Calibri"/>
              </a:rPr>
              <a:t> Step 8 :- </a:t>
            </a:r>
            <a:r>
              <a:rPr lang="en-IN" sz="2200" b="1" i="0" u="none" strike="noStrike" cap="none" spc="0">
                <a:solidFill>
                  <a:schemeClr val="tx1"/>
                </a:solidFill>
                <a:latin typeface="Calibri"/>
                <a:ea typeface="Calibri"/>
                <a:cs typeface="Calibri"/>
              </a:rPr>
              <a:t>Exit</a:t>
            </a:r>
            <a:endParaRPr sz="2200" b="1">
              <a:latin typeface="Calibri"/>
            </a:endParaRPr>
          </a:p>
          <a:p>
            <a:pPr marL="180973" marR="533399" algn="just">
              <a:lnSpc>
                <a:spcPct val="110000"/>
              </a:lnSpc>
              <a:spcBef>
                <a:spcPts val="243"/>
              </a:spcBef>
              <a:defRPr/>
            </a:pPr>
            <a:endParaRPr sz="2200">
              <a:latin typeface="Times New Roman"/>
              <a:ea typeface="Times New Roman"/>
              <a:cs typeface="Times New Roman"/>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6409894" name="TextBox 1"/>
          <p:cNvSpPr txBox="1"/>
          <p:nvPr/>
        </p:nvSpPr>
        <p:spPr bwMode="auto">
          <a:xfrm flipH="0" flipV="0">
            <a:off x="3949837" y="7951"/>
            <a:ext cx="3963385" cy="665584"/>
          </a:xfrm>
          <a:prstGeom prst="rect">
            <a:avLst/>
          </a:prstGeom>
          <a:solidFill>
            <a:schemeClr val="tx1"/>
          </a:solidFill>
          <a:effectLst>
            <a:reflection blurRad="6350" stA="50000" endA="300" endPos="55000" dir="5400000" sy="-100000" algn="bl" rotWithShape="0"/>
          </a:effectLst>
        </p:spPr>
        <p:txBody>
          <a:bodyPr wrap="square" rtlCol="0">
            <a:spAutoFit/>
          </a:bodyPr>
          <a:lstStyle/>
          <a:p>
            <a:pPr>
              <a:defRPr/>
            </a:pPr>
            <a:r>
              <a:rPr lang="en-IN" sz="3600" b="0" i="0" u="none">
                <a:solidFill>
                  <a:schemeClr val="bg1"/>
                </a:solidFill>
                <a:latin typeface="Times New Roman"/>
                <a:ea typeface="Times New Roman"/>
                <a:cs typeface="Times New Roman"/>
              </a:rPr>
              <a:t>Input Design</a:t>
            </a:r>
            <a:r>
              <a:rPr lang="en-IN" sz="3600">
                <a:solidFill>
                  <a:schemeClr val="bg1"/>
                </a:solidFill>
              </a:rPr>
              <a:t> (User)</a:t>
            </a:r>
            <a:endParaRPr sz="3600">
              <a:solidFill>
                <a:schemeClr val="bg1"/>
              </a:solidFill>
            </a:endParaRPr>
          </a:p>
        </p:txBody>
      </p:sp>
      <p:pic>
        <p:nvPicPr>
          <p:cNvPr id="1393240825" name=""/>
          <p:cNvPicPr>
            <a:picLocks noChangeAspect="1"/>
          </p:cNvPicPr>
          <p:nvPr/>
        </p:nvPicPr>
        <p:blipFill>
          <a:blip r:embed="rId3"/>
          <a:stretch/>
        </p:blipFill>
        <p:spPr bwMode="auto">
          <a:xfrm flipH="0" flipV="0">
            <a:off x="-15362" y="1167580"/>
            <a:ext cx="12191999" cy="5707359"/>
          </a:xfrm>
          <a:prstGeom prst="rect">
            <a:avLst/>
          </a:prstGeom>
        </p:spPr>
      </p:pic>
      <p:sp>
        <p:nvSpPr>
          <p:cNvPr id="1534334649" name=""/>
          <p:cNvSpPr txBox="1"/>
          <p:nvPr/>
        </p:nvSpPr>
        <p:spPr bwMode="auto">
          <a:xfrm flipH="0" flipV="0">
            <a:off x="4856249" y="710020"/>
            <a:ext cx="1723514" cy="45755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en-IN" sz="2400" b="1"/>
              <a:t>Home Page</a:t>
            </a:r>
            <a:endParaRPr sz="2400" b="1"/>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462317238" name="TextBox 1"/>
          <p:cNvSpPr txBox="1"/>
          <p:nvPr/>
        </p:nvSpPr>
        <p:spPr bwMode="auto">
          <a:xfrm flipH="0" flipV="0">
            <a:off x="3949837" y="7951"/>
            <a:ext cx="3963385" cy="665584"/>
          </a:xfrm>
          <a:prstGeom prst="rect">
            <a:avLst/>
          </a:prstGeom>
          <a:solidFill>
            <a:schemeClr val="tx1"/>
          </a:solidFill>
          <a:effectLst>
            <a:reflection blurRad="6350" stA="50000" endA="300" endPos="55000" dir="5400000" sy="-100000" algn="bl" rotWithShape="0"/>
          </a:effectLst>
        </p:spPr>
        <p:txBody>
          <a:bodyPr wrap="square" rtlCol="0">
            <a:spAutoFit/>
          </a:bodyPr>
          <a:lstStyle/>
          <a:p>
            <a:pPr>
              <a:defRPr/>
            </a:pPr>
            <a:r>
              <a:rPr lang="en-IN" sz="3600" b="0" i="0" u="none">
                <a:solidFill>
                  <a:schemeClr val="bg1"/>
                </a:solidFill>
                <a:latin typeface="Times New Roman"/>
                <a:ea typeface="Times New Roman"/>
                <a:cs typeface="Times New Roman"/>
              </a:rPr>
              <a:t>Input Design</a:t>
            </a:r>
            <a:r>
              <a:rPr lang="en-IN" sz="3600">
                <a:solidFill>
                  <a:schemeClr val="bg1"/>
                </a:solidFill>
              </a:rPr>
              <a:t> (User)</a:t>
            </a:r>
            <a:endParaRPr sz="3600">
              <a:solidFill>
                <a:schemeClr val="bg1"/>
              </a:solidFill>
            </a:endParaRPr>
          </a:p>
        </p:txBody>
      </p:sp>
      <p:sp>
        <p:nvSpPr>
          <p:cNvPr id="249170986" name=""/>
          <p:cNvSpPr txBox="1"/>
          <p:nvPr/>
        </p:nvSpPr>
        <p:spPr bwMode="auto">
          <a:xfrm flipH="0" flipV="0">
            <a:off x="4856249" y="710020"/>
            <a:ext cx="2758454" cy="45755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en-IN" sz="2400" b="1"/>
              <a:t>Home Page sesarch</a:t>
            </a:r>
            <a:endParaRPr sz="2400" b="1"/>
          </a:p>
        </p:txBody>
      </p:sp>
      <p:pic>
        <p:nvPicPr>
          <p:cNvPr id="309339480" name=""/>
          <p:cNvPicPr>
            <a:picLocks noChangeAspect="1"/>
          </p:cNvPicPr>
          <p:nvPr/>
        </p:nvPicPr>
        <p:blipFill>
          <a:blip r:embed="rId3"/>
          <a:stretch/>
        </p:blipFill>
        <p:spPr bwMode="auto">
          <a:xfrm rot="0" flipH="0" flipV="0">
            <a:off x="16935" y="1305846"/>
            <a:ext cx="12198144" cy="5546007"/>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095613625" name="TextBox 1"/>
          <p:cNvSpPr txBox="1"/>
          <p:nvPr/>
        </p:nvSpPr>
        <p:spPr bwMode="auto">
          <a:xfrm flipH="0" flipV="0">
            <a:off x="3949837" y="7951"/>
            <a:ext cx="3963385" cy="665584"/>
          </a:xfrm>
          <a:prstGeom prst="rect">
            <a:avLst/>
          </a:prstGeom>
          <a:solidFill>
            <a:schemeClr val="tx1"/>
          </a:solidFill>
          <a:effectLst>
            <a:reflection blurRad="6350" stA="50000" endA="300" endPos="55000" dir="5400000" sy="-100000" algn="bl" rotWithShape="0"/>
          </a:effectLst>
        </p:spPr>
        <p:txBody>
          <a:bodyPr wrap="square" rtlCol="0">
            <a:spAutoFit/>
          </a:bodyPr>
          <a:lstStyle/>
          <a:p>
            <a:pPr>
              <a:defRPr/>
            </a:pPr>
            <a:r>
              <a:rPr lang="en-IN" sz="3600" b="0" i="0" u="none">
                <a:solidFill>
                  <a:schemeClr val="bg1"/>
                </a:solidFill>
                <a:latin typeface="Times New Roman"/>
                <a:ea typeface="Times New Roman"/>
                <a:cs typeface="Times New Roman"/>
              </a:rPr>
              <a:t>Input Design</a:t>
            </a:r>
            <a:r>
              <a:rPr lang="en-IN" sz="3600">
                <a:solidFill>
                  <a:schemeClr val="bg1"/>
                </a:solidFill>
              </a:rPr>
              <a:t> (User)</a:t>
            </a:r>
            <a:endParaRPr sz="3600">
              <a:solidFill>
                <a:schemeClr val="bg1"/>
              </a:solidFill>
            </a:endParaRPr>
          </a:p>
        </p:txBody>
      </p:sp>
      <p:sp>
        <p:nvSpPr>
          <p:cNvPr id="1508224873" name=""/>
          <p:cNvSpPr txBox="1"/>
          <p:nvPr/>
        </p:nvSpPr>
        <p:spPr bwMode="auto">
          <a:xfrm flipH="0" flipV="0">
            <a:off x="3880722" y="697984"/>
            <a:ext cx="4101616" cy="45755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en-IN" sz="2400" b="1"/>
              <a:t>Home Page latest job opening</a:t>
            </a:r>
            <a:endParaRPr sz="2400" b="1"/>
          </a:p>
        </p:txBody>
      </p:sp>
      <p:pic>
        <p:nvPicPr>
          <p:cNvPr id="1168414053" name=""/>
          <p:cNvPicPr>
            <a:picLocks noChangeAspect="1"/>
          </p:cNvPicPr>
          <p:nvPr/>
        </p:nvPicPr>
        <p:blipFill>
          <a:blip r:embed="rId3"/>
          <a:stretch/>
        </p:blipFill>
        <p:spPr bwMode="auto">
          <a:xfrm flipH="0" flipV="0">
            <a:off x="0" y="1155544"/>
            <a:ext cx="12191999" cy="5735185"/>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13579044" name="TextBox 1"/>
          <p:cNvSpPr txBox="1"/>
          <p:nvPr/>
        </p:nvSpPr>
        <p:spPr bwMode="auto">
          <a:xfrm flipH="0" flipV="0">
            <a:off x="3949837" y="7951"/>
            <a:ext cx="3963385" cy="665584"/>
          </a:xfrm>
          <a:prstGeom prst="rect">
            <a:avLst/>
          </a:prstGeom>
          <a:solidFill>
            <a:schemeClr val="tx1"/>
          </a:solidFill>
          <a:effectLst>
            <a:reflection blurRad="6350" stA="50000" endA="300" endPos="55000" dir="5400000" sy="-100000" algn="bl" rotWithShape="0"/>
          </a:effectLst>
        </p:spPr>
        <p:txBody>
          <a:bodyPr wrap="square" rtlCol="0">
            <a:spAutoFit/>
          </a:bodyPr>
          <a:lstStyle/>
          <a:p>
            <a:pPr>
              <a:defRPr/>
            </a:pPr>
            <a:r>
              <a:rPr lang="en-IN" sz="3600" b="0" i="0" u="none">
                <a:solidFill>
                  <a:schemeClr val="bg1"/>
                </a:solidFill>
                <a:latin typeface="Times New Roman"/>
                <a:ea typeface="Times New Roman"/>
                <a:cs typeface="Times New Roman"/>
              </a:rPr>
              <a:t>Input Design</a:t>
            </a:r>
            <a:r>
              <a:rPr lang="en-IN" sz="3600">
                <a:solidFill>
                  <a:schemeClr val="bg1"/>
                </a:solidFill>
              </a:rPr>
              <a:t> (User)</a:t>
            </a:r>
            <a:endParaRPr sz="3600">
              <a:solidFill>
                <a:schemeClr val="bg1"/>
              </a:solidFill>
            </a:endParaRPr>
          </a:p>
        </p:txBody>
      </p:sp>
      <p:sp>
        <p:nvSpPr>
          <p:cNvPr id="606715603" name=""/>
          <p:cNvSpPr txBox="1"/>
          <p:nvPr/>
        </p:nvSpPr>
        <p:spPr bwMode="auto">
          <a:xfrm flipH="0" flipV="0">
            <a:off x="4817859" y="697984"/>
            <a:ext cx="1469466" cy="45755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en-IN" sz="2400" b="1"/>
              <a:t>Jobs Page</a:t>
            </a:r>
            <a:endParaRPr sz="2400" b="1"/>
          </a:p>
        </p:txBody>
      </p:sp>
      <p:pic>
        <p:nvPicPr>
          <p:cNvPr id="396532643" name=""/>
          <p:cNvPicPr>
            <a:picLocks noChangeAspect="1"/>
          </p:cNvPicPr>
          <p:nvPr/>
        </p:nvPicPr>
        <p:blipFill>
          <a:blip r:embed="rId3"/>
          <a:stretch/>
        </p:blipFill>
        <p:spPr bwMode="auto">
          <a:xfrm flipH="0" flipV="0">
            <a:off x="0" y="1280111"/>
            <a:ext cx="12191999" cy="5561353"/>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extBox 1"/>
          <p:cNvSpPr txBox="1"/>
          <p:nvPr/>
        </p:nvSpPr>
        <p:spPr bwMode="auto">
          <a:xfrm>
            <a:off x="4276725" y="742950"/>
            <a:ext cx="3829050" cy="523220"/>
          </a:xfrm>
          <a:prstGeom prst="rect">
            <a:avLst/>
          </a:prstGeom>
          <a:noFill/>
        </p:spPr>
        <p:txBody>
          <a:bodyPr wrap="square" rtlCol="0">
            <a:spAutoFit/>
          </a:bodyPr>
          <a:lstStyle/>
          <a:p>
            <a:pPr>
              <a:defRPr/>
            </a:pPr>
            <a:r>
              <a:rPr lang="en-IN" sz="2800" b="1">
                <a:solidFill>
                  <a:schemeClr val="accent5">
                    <a:lumMod val="75000"/>
                  </a:schemeClr>
                </a:solidFill>
                <a:latin typeface="Calisto MT"/>
              </a:rPr>
              <a:t>PROJECT PROFILE</a:t>
            </a:r>
            <a:endParaRPr/>
          </a:p>
        </p:txBody>
      </p:sp>
      <p:graphicFrame>
        <p:nvGraphicFramePr>
          <p:cNvPr id="4" name="Table 3"/>
          <p:cNvGraphicFramePr>
            <a:graphicFrameLocks xmlns:a="http://schemas.openxmlformats.org/drawingml/2006/main" noGrp="1"/>
          </p:cNvGraphicFramePr>
          <p:nvPr/>
        </p:nvGraphicFramePr>
        <p:xfrm>
          <a:off x="1884362" y="1487423"/>
          <a:ext cx="8423275" cy="4319058"/>
        </p:xfrm>
        <a:graphic>
          <a:graphicData uri="http://schemas.openxmlformats.org/drawingml/2006/table">
            <a:tbl>
              <a:tblPr firstRow="1" firstCol="0" lastRow="0" lastCol="0" bandRow="1" bandCol="0">
                <a:tableStyleId>{5C22544A-7EE6-4342-B048-85BDC9FD1C3A}</a:tableStyleId>
              </a:tblPr>
              <a:tblGrid>
                <a:gridCol w="2856100"/>
                <a:gridCol w="5567175"/>
              </a:tblGrid>
              <a:tr h="400103">
                <a:tc>
                  <a:txBody>
                    <a:bodyPr/>
                    <a:p>
                      <a:pPr marL="285750" indent="-285750" algn="l" defTabSz="457200">
                        <a:buFont typeface="Wingdings"/>
                        <a:buChar char="Ø"/>
                        <a:defRPr/>
                      </a:pPr>
                      <a:r>
                        <a:rPr lang="en-IN" sz="1600" b="1">
                          <a:solidFill>
                            <a:schemeClr val="dk1"/>
                          </a:solidFill>
                          <a:latin typeface="Cambria"/>
                          <a:ea typeface="Cambria"/>
                          <a:cs typeface="+mn-cs"/>
                        </a:rPr>
                        <a:t> </a:t>
                      </a:r>
                      <a:r>
                        <a:rPr lang="en-IN" sz="2000" b="1">
                          <a:solidFill>
                            <a:schemeClr val="dk1"/>
                          </a:solidFill>
                          <a:latin typeface="Calisto MT"/>
                          <a:ea typeface="Cambria"/>
                          <a:cs typeface="+mn-cs"/>
                        </a:rPr>
                        <a:t>Project Name :-</a:t>
                      </a:r>
                      <a:endParaRPr lang="en-IN" sz="1600" b="1">
                        <a:solidFill>
                          <a:schemeClr val="dk1"/>
                        </a:solidFill>
                        <a:latin typeface="Calisto MT"/>
                        <a:ea typeface="Cambria"/>
                        <a:cs typeface="+mn-cs"/>
                      </a:endParaRPr>
                    </a:p>
                  </a:txBody>
                  <a:tcPr>
                    <a:lnL w="12700" algn="ctr">
                      <a:solidFill>
                        <a:schemeClr val="tx1"/>
                      </a:solidFill>
                    </a:lnL>
                    <a:lnR w="12700" algn="ctr">
                      <a:solidFill>
                        <a:schemeClr val="tx1"/>
                      </a:solidFill>
                    </a:lnR>
                    <a:lnT w="12700" algn="ctr">
                      <a:solidFill>
                        <a:schemeClr val="tx1"/>
                      </a:solidFill>
                    </a:lnT>
                    <a:lnB w="12700" algn="ctr">
                      <a:solidFill>
                        <a:schemeClr val="tx1"/>
                      </a:solidFill>
                    </a:lnB>
                    <a:solidFill>
                      <a:schemeClr val="accent6">
                        <a:lumMod val="60000"/>
                        <a:lumOff val="40000"/>
                      </a:schemeClr>
                    </a:solidFill>
                  </a:tcPr>
                </a:tc>
                <a:tc>
                  <a:txBody>
                    <a:bodyPr/>
                    <a:p>
                      <a:pPr marL="0" indent="0" algn="l" defTabSz="457200">
                        <a:buFont typeface="Wingdings"/>
                        <a:buNone/>
                        <a:defRPr/>
                      </a:pPr>
                      <a:r>
                        <a:rPr lang="en-IN" sz="2000" b="1">
                          <a:solidFill>
                            <a:schemeClr val="dk1"/>
                          </a:solidFill>
                          <a:latin typeface="Calisto MT"/>
                          <a:ea typeface="Cambria"/>
                          <a:cs typeface="+mn-cs"/>
                        </a:rPr>
                        <a:t>Job Portal</a:t>
                      </a:r>
                      <a:r>
                        <a:rPr lang="en-IN" sz="2000" b="1">
                          <a:solidFill>
                            <a:schemeClr val="dk1"/>
                          </a:solidFill>
                          <a:latin typeface="Cambria"/>
                          <a:ea typeface="Cambria"/>
                          <a:cs typeface="+mn-cs"/>
                        </a:rPr>
                        <a:t> - </a:t>
                      </a:r>
                      <a:r>
                        <a:rPr lang="en-IN" sz="2000" b="1">
                          <a:solidFill>
                            <a:schemeClr val="accent3"/>
                          </a:solidFill>
                          <a:latin typeface="Cambria"/>
                          <a:ea typeface="Cambria"/>
                          <a:cs typeface="+mn-cs"/>
                        </a:rPr>
                        <a:t>Hire</a:t>
                      </a:r>
                      <a:r>
                        <a:rPr lang="en-IN" sz="2000" b="1">
                          <a:solidFill>
                            <a:schemeClr val="dk1"/>
                          </a:solidFill>
                          <a:latin typeface="Cambria"/>
                          <a:ea typeface="Cambria"/>
                          <a:cs typeface="+mn-cs"/>
                        </a:rPr>
                        <a:t>Link</a:t>
                      </a:r>
                      <a:endParaRPr/>
                    </a:p>
                  </a:txBody>
                  <a:tcPr>
                    <a:lnL w="12700" algn="ctr">
                      <a:solidFill>
                        <a:schemeClr val="tx1"/>
                      </a:solidFill>
                    </a:lnL>
                    <a:lnR w="12700" algn="ctr">
                      <a:solidFill>
                        <a:schemeClr val="tx1"/>
                      </a:solidFill>
                    </a:lnR>
                    <a:lnT w="12700" algn="ctr">
                      <a:solidFill>
                        <a:schemeClr val="tx1"/>
                      </a:solidFill>
                    </a:lnT>
                    <a:lnB w="12700" algn="ctr">
                      <a:solidFill>
                        <a:schemeClr val="tx1"/>
                      </a:solidFill>
                    </a:lnB>
                    <a:solidFill>
                      <a:schemeClr val="accent6">
                        <a:lumMod val="60000"/>
                        <a:lumOff val="40000"/>
                      </a:schemeClr>
                    </a:solidFill>
                  </a:tcPr>
                </a:tc>
              </a:tr>
              <a:tr h="374455">
                <a:tc>
                  <a:txBody>
                    <a:bodyPr/>
                    <a:p>
                      <a:pPr marL="285750" indent="-285750" algn="l" defTabSz="457200">
                        <a:buClr>
                          <a:schemeClr val="tx1"/>
                        </a:buClr>
                        <a:buFont typeface="Wingdings"/>
                        <a:buChar char="§"/>
                        <a:defRPr/>
                      </a:pPr>
                      <a:r>
                        <a:rPr lang="en-IN" sz="1600" b="1">
                          <a:solidFill>
                            <a:schemeClr val="tx1"/>
                          </a:solidFill>
                          <a:latin typeface="Cambria"/>
                          <a:ea typeface="Cambria"/>
                          <a:cs typeface="+mn-cs"/>
                        </a:rPr>
                        <a:t> Objective :- </a:t>
                      </a:r>
                      <a:endParaRPr/>
                    </a:p>
                  </a:txBody>
                  <a:tcPr>
                    <a:lnL w="12700" algn="ctr">
                      <a:solidFill>
                        <a:schemeClr val="tx1"/>
                      </a:solidFill>
                    </a:lnL>
                    <a:lnR w="12700" algn="ctr">
                      <a:solidFill>
                        <a:schemeClr val="tx1"/>
                      </a:solidFill>
                    </a:lnR>
                    <a:lnT w="12700" algn="ctr">
                      <a:solidFill>
                        <a:schemeClr val="tx1"/>
                      </a:solidFill>
                    </a:lnT>
                    <a:lnB w="12700" algn="ctr">
                      <a:solidFill>
                        <a:schemeClr val="tx1"/>
                      </a:solidFill>
                    </a:lnB>
                    <a:blipFill>
                      <a:blip r:embed="rId3"/>
                      <a:tile algn="tl" flip="none" sx="100000" sy="100000" tx="0" ty="0"/>
                    </a:blipFill>
                  </a:tcPr>
                </a:tc>
                <a:tc>
                  <a:txBody>
                    <a:bodyPr/>
                    <a:p>
                      <a:pPr marL="0" algn="l" defTabSz="457200">
                        <a:defRPr/>
                      </a:pPr>
                      <a:r>
                        <a:rPr lang="en-IN" sz="1600" b="1">
                          <a:solidFill>
                            <a:schemeClr val="tx1"/>
                          </a:solidFill>
                          <a:latin typeface="Cambria"/>
                          <a:ea typeface="Cambria"/>
                          <a:cs typeface="+mn-cs"/>
                        </a:rPr>
                        <a:t> For Provide Job portal To Public </a:t>
                      </a:r>
                      <a:endParaRPr/>
                    </a:p>
                  </a:txBody>
                  <a:tcPr>
                    <a:lnL w="12700" algn="ctr">
                      <a:solidFill>
                        <a:schemeClr val="tx1"/>
                      </a:solidFill>
                    </a:lnL>
                    <a:lnR w="12700" algn="ctr">
                      <a:solidFill>
                        <a:schemeClr val="tx1"/>
                      </a:solidFill>
                    </a:lnR>
                    <a:lnT w="12700" algn="ctr">
                      <a:solidFill>
                        <a:schemeClr val="tx1"/>
                      </a:solidFill>
                    </a:lnT>
                    <a:lnB w="12700" algn="ctr">
                      <a:solidFill>
                        <a:schemeClr val="tx1"/>
                      </a:solidFill>
                    </a:lnB>
                    <a:blipFill>
                      <a:blip r:embed="rId3"/>
                      <a:tile algn="tl" flip="none" sx="100000" sy="100000" tx="0" ty="0"/>
                    </a:blipFill>
                  </a:tcPr>
                </a:tc>
              </a:tr>
              <a:tr h="374455">
                <a:tc>
                  <a:txBody>
                    <a:bodyPr/>
                    <a:p>
                      <a:pPr marL="285750" indent="-285750" algn="l" defTabSz="457200">
                        <a:buFont typeface="Wingdings"/>
                        <a:buChar char="§"/>
                        <a:defRPr/>
                      </a:pPr>
                      <a:r>
                        <a:rPr lang="en-IN" sz="1600" b="1">
                          <a:solidFill>
                            <a:schemeClr val="tx1"/>
                          </a:solidFill>
                          <a:latin typeface="Cambria"/>
                          <a:ea typeface="Cambria"/>
                          <a:cs typeface="+mn-cs"/>
                        </a:rPr>
                        <a:t> Front End :-</a:t>
                      </a:r>
                      <a:endParaRPr/>
                    </a:p>
                  </a:txBody>
                  <a:tcPr>
                    <a:lnL w="12700" algn="ctr">
                      <a:solidFill>
                        <a:schemeClr val="tx1"/>
                      </a:solidFill>
                    </a:lnL>
                    <a:lnR w="12700" algn="ctr">
                      <a:solidFill>
                        <a:schemeClr val="tx1"/>
                      </a:solidFill>
                    </a:lnR>
                    <a:lnT w="12700" algn="ctr">
                      <a:solidFill>
                        <a:schemeClr val="tx1"/>
                      </a:solidFill>
                    </a:lnT>
                    <a:lnB w="12700" algn="ctr">
                      <a:solidFill>
                        <a:schemeClr val="tx1"/>
                      </a:solidFill>
                    </a:lnB>
                    <a:blipFill>
                      <a:blip r:embed="rId3"/>
                      <a:tile algn="tl" flip="none" sx="100000" sy="100000" tx="0" ty="0"/>
                    </a:blipFill>
                  </a:tcPr>
                </a:tc>
                <a:tc>
                  <a:txBody>
                    <a:bodyPr/>
                    <a:p>
                      <a:pPr marL="0" algn="l" defTabSz="457200">
                        <a:defRPr/>
                      </a:pPr>
                      <a:r>
                        <a:rPr lang="en-IN" sz="1600" b="1">
                          <a:solidFill>
                            <a:schemeClr val="tx1"/>
                          </a:solidFill>
                          <a:latin typeface="Cambria"/>
                          <a:ea typeface="Cambria"/>
                          <a:cs typeface="+mn-cs"/>
                        </a:rPr>
                        <a:t> ReactJs,DaisyUi,TailwindCSS</a:t>
                      </a:r>
                      <a:endParaRPr/>
                    </a:p>
                  </a:txBody>
                  <a:tcPr>
                    <a:lnL w="12700" algn="ctr">
                      <a:solidFill>
                        <a:schemeClr val="tx1"/>
                      </a:solidFill>
                    </a:lnL>
                    <a:lnR w="12700" algn="ctr">
                      <a:solidFill>
                        <a:schemeClr val="tx1"/>
                      </a:solidFill>
                    </a:lnR>
                    <a:lnT w="12700" algn="ctr">
                      <a:solidFill>
                        <a:schemeClr val="tx1"/>
                      </a:solidFill>
                    </a:lnT>
                    <a:lnB w="12700" algn="ctr">
                      <a:solidFill>
                        <a:schemeClr val="tx1"/>
                      </a:solidFill>
                    </a:lnB>
                    <a:blipFill>
                      <a:blip r:embed="rId3"/>
                      <a:tile algn="tl" flip="none" sx="100000" sy="100000" tx="0" ty="0"/>
                    </a:blipFill>
                  </a:tcPr>
                </a:tc>
              </a:tr>
              <a:tr h="374455">
                <a:tc>
                  <a:txBody>
                    <a:bodyPr/>
                    <a:p>
                      <a:pPr marL="285750" indent="-285750" algn="l" defTabSz="457200">
                        <a:buFont typeface="Wingdings"/>
                        <a:buChar char="§"/>
                        <a:defRPr/>
                      </a:pPr>
                      <a:r>
                        <a:rPr lang="en-IN" sz="1600" b="1">
                          <a:solidFill>
                            <a:schemeClr val="tx1"/>
                          </a:solidFill>
                          <a:latin typeface="Cambria"/>
                          <a:ea typeface="Cambria"/>
                          <a:cs typeface="+mn-cs"/>
                        </a:rPr>
                        <a:t> Back End :-</a:t>
                      </a:r>
                      <a:endParaRPr/>
                    </a:p>
                  </a:txBody>
                  <a:tcPr>
                    <a:lnL w="12700" algn="ctr">
                      <a:solidFill>
                        <a:schemeClr val="tx1"/>
                      </a:solidFill>
                    </a:lnL>
                    <a:lnR w="12700" algn="ctr">
                      <a:solidFill>
                        <a:schemeClr val="tx1"/>
                      </a:solidFill>
                    </a:lnR>
                    <a:lnT w="12700" algn="ctr">
                      <a:solidFill>
                        <a:schemeClr val="tx1"/>
                      </a:solidFill>
                    </a:lnT>
                    <a:lnB w="12700" algn="ctr">
                      <a:solidFill>
                        <a:schemeClr val="tx1"/>
                      </a:solidFill>
                    </a:lnB>
                    <a:blipFill>
                      <a:blip r:embed="rId3"/>
                      <a:tile algn="tl" flip="none" sx="100000" sy="100000" tx="0" ty="0"/>
                    </a:blipFill>
                  </a:tcPr>
                </a:tc>
                <a:tc>
                  <a:txBody>
                    <a:bodyPr/>
                    <a:p>
                      <a:pPr marL="0" algn="l" defTabSz="457200">
                        <a:defRPr/>
                      </a:pPr>
                      <a:r>
                        <a:rPr lang="en-IN" sz="1600" b="1">
                          <a:solidFill>
                            <a:schemeClr val="tx1"/>
                          </a:solidFill>
                          <a:latin typeface="Cambria"/>
                          <a:ea typeface="Cambria"/>
                          <a:cs typeface="+mn-cs"/>
                        </a:rPr>
                        <a:t> NodeJs</a:t>
                      </a:r>
                      <a:endParaRPr/>
                    </a:p>
                  </a:txBody>
                  <a:tcPr>
                    <a:lnL w="12700" algn="ctr">
                      <a:solidFill>
                        <a:schemeClr val="tx1"/>
                      </a:solidFill>
                    </a:lnL>
                    <a:lnR w="12700" algn="ctr">
                      <a:solidFill>
                        <a:schemeClr val="tx1"/>
                      </a:solidFill>
                    </a:lnR>
                    <a:lnT w="12700" algn="ctr">
                      <a:solidFill>
                        <a:schemeClr val="tx1"/>
                      </a:solidFill>
                    </a:lnT>
                    <a:lnB w="12700" algn="ctr">
                      <a:solidFill>
                        <a:schemeClr val="tx1"/>
                      </a:solidFill>
                    </a:lnB>
                    <a:blipFill>
                      <a:blip r:embed="rId3"/>
                      <a:tile algn="tl" flip="none" sx="100000" sy="100000" tx="0" ty="0"/>
                    </a:blipFill>
                  </a:tcPr>
                </a:tc>
              </a:tr>
              <a:tr h="374455">
                <a:tc>
                  <a:txBody>
                    <a:bodyPr/>
                    <a:p>
                      <a:pPr marL="285750" indent="-285750" algn="l" defTabSz="457200">
                        <a:buFont typeface="Wingdings"/>
                        <a:buChar char="§"/>
                        <a:defRPr/>
                      </a:pPr>
                      <a:r>
                        <a:rPr lang="en-IN" sz="1600" b="1">
                          <a:solidFill>
                            <a:schemeClr val="tx1"/>
                          </a:solidFill>
                          <a:latin typeface="Cambria"/>
                          <a:ea typeface="Cambria"/>
                          <a:cs typeface="+mn-cs"/>
                        </a:rPr>
                        <a:t> Editor :-</a:t>
                      </a:r>
                      <a:endParaRPr/>
                    </a:p>
                  </a:txBody>
                  <a:tcPr>
                    <a:lnL w="12700" algn="ctr">
                      <a:solidFill>
                        <a:schemeClr val="tx1"/>
                      </a:solidFill>
                    </a:lnL>
                    <a:lnR w="12700" algn="ctr">
                      <a:solidFill>
                        <a:schemeClr val="tx1"/>
                      </a:solidFill>
                    </a:lnR>
                    <a:lnT w="12700" algn="ctr">
                      <a:solidFill>
                        <a:schemeClr val="tx1"/>
                      </a:solidFill>
                    </a:lnT>
                    <a:lnB w="12700" algn="ctr">
                      <a:solidFill>
                        <a:schemeClr val="tx1"/>
                      </a:solidFill>
                    </a:lnB>
                    <a:blipFill>
                      <a:blip r:embed="rId3"/>
                      <a:tile algn="tl" flip="none" sx="100000" sy="100000" tx="0" ty="0"/>
                    </a:blipFill>
                  </a:tcPr>
                </a:tc>
                <a:tc>
                  <a:txBody>
                    <a:bodyPr/>
                    <a:p>
                      <a:pPr marL="0" algn="l" defTabSz="457200">
                        <a:defRPr/>
                      </a:pPr>
                      <a:r>
                        <a:rPr lang="en-IN" sz="1600" b="1">
                          <a:solidFill>
                            <a:schemeClr val="tx1"/>
                          </a:solidFill>
                          <a:latin typeface="Cambria"/>
                          <a:ea typeface="Cambria"/>
                          <a:cs typeface="+mn-cs"/>
                        </a:rPr>
                        <a:t> Visual Studio Code</a:t>
                      </a:r>
                      <a:endParaRPr/>
                    </a:p>
                  </a:txBody>
                  <a:tcPr>
                    <a:lnL w="12700" algn="ctr">
                      <a:solidFill>
                        <a:schemeClr val="tx1"/>
                      </a:solidFill>
                    </a:lnL>
                    <a:lnR w="12700" algn="ctr">
                      <a:solidFill>
                        <a:schemeClr val="tx1"/>
                      </a:solidFill>
                    </a:lnR>
                    <a:lnT w="12700" algn="ctr">
                      <a:solidFill>
                        <a:schemeClr val="tx1"/>
                      </a:solidFill>
                    </a:lnT>
                    <a:lnB w="12700" algn="ctr">
                      <a:solidFill>
                        <a:schemeClr val="tx1"/>
                      </a:solidFill>
                    </a:lnB>
                    <a:blipFill>
                      <a:blip r:embed="rId3"/>
                      <a:tile algn="tl" flip="none" sx="100000" sy="100000" tx="0" ty="0"/>
                    </a:blipFill>
                  </a:tcPr>
                </a:tc>
              </a:tr>
              <a:tr h="374455">
                <a:tc>
                  <a:txBody>
                    <a:bodyPr/>
                    <a:p>
                      <a:pPr marL="285750" indent="-285750" algn="l" defTabSz="457200">
                        <a:buFont typeface="Wingdings"/>
                        <a:buChar char="§"/>
                        <a:defRPr/>
                      </a:pPr>
                      <a:r>
                        <a:rPr lang="en-IN" sz="1600" b="1">
                          <a:solidFill>
                            <a:schemeClr val="tx1"/>
                          </a:solidFill>
                          <a:latin typeface="Cambria"/>
                          <a:ea typeface="Cambria"/>
                          <a:cs typeface="+mn-cs"/>
                        </a:rPr>
                        <a:t> Application Type :-</a:t>
                      </a:r>
                      <a:endParaRPr/>
                    </a:p>
                  </a:txBody>
                  <a:tcPr>
                    <a:lnL w="12700" algn="ctr">
                      <a:solidFill>
                        <a:schemeClr val="tx1"/>
                      </a:solidFill>
                    </a:lnL>
                    <a:lnR w="12700" algn="ctr">
                      <a:solidFill>
                        <a:schemeClr val="tx1"/>
                      </a:solidFill>
                    </a:lnR>
                    <a:lnT w="12700" algn="ctr">
                      <a:solidFill>
                        <a:schemeClr val="tx1"/>
                      </a:solidFill>
                    </a:lnT>
                    <a:lnB w="12700" algn="ctr">
                      <a:solidFill>
                        <a:schemeClr val="tx1"/>
                      </a:solidFill>
                    </a:lnB>
                    <a:blipFill>
                      <a:blip r:embed="rId3"/>
                      <a:tile algn="tl" flip="none" sx="100000" sy="100000" tx="0" ty="0"/>
                    </a:blipFill>
                  </a:tcPr>
                </a:tc>
                <a:tc>
                  <a:txBody>
                    <a:bodyPr/>
                    <a:p>
                      <a:pPr marL="0" algn="l" defTabSz="457200">
                        <a:defRPr/>
                      </a:pPr>
                      <a:r>
                        <a:rPr lang="en-IN" sz="1600" b="1">
                          <a:solidFill>
                            <a:schemeClr val="tx1"/>
                          </a:solidFill>
                          <a:latin typeface="Cambria"/>
                          <a:ea typeface="Cambria"/>
                          <a:cs typeface="+mn-cs"/>
                        </a:rPr>
                        <a:t> Website</a:t>
                      </a:r>
                      <a:endParaRPr/>
                    </a:p>
                  </a:txBody>
                  <a:tcPr>
                    <a:lnL w="12700" algn="ctr">
                      <a:solidFill>
                        <a:schemeClr val="tx1"/>
                      </a:solidFill>
                    </a:lnL>
                    <a:lnR w="12700" algn="ctr">
                      <a:solidFill>
                        <a:schemeClr val="tx1"/>
                      </a:solidFill>
                    </a:lnR>
                    <a:lnT w="12700" algn="ctr">
                      <a:solidFill>
                        <a:schemeClr val="tx1"/>
                      </a:solidFill>
                    </a:lnT>
                    <a:lnB w="12700" algn="ctr">
                      <a:solidFill>
                        <a:schemeClr val="tx1"/>
                      </a:solidFill>
                    </a:lnB>
                    <a:blipFill>
                      <a:blip r:embed="rId3"/>
                      <a:tile algn="tl" flip="none" sx="100000" sy="100000" tx="0" ty="0"/>
                    </a:blipFill>
                  </a:tcPr>
                </a:tc>
              </a:tr>
              <a:tr h="338549">
                <a:tc>
                  <a:txBody>
                    <a:bodyPr/>
                    <a:p>
                      <a:pPr marL="285750" indent="-285750">
                        <a:buFont typeface="Wingdings"/>
                        <a:buChar char="§"/>
                        <a:defRPr/>
                      </a:pPr>
                      <a:r>
                        <a:rPr lang="en-IN" sz="1600" b="1">
                          <a:solidFill>
                            <a:schemeClr val="tx1"/>
                          </a:solidFill>
                          <a:latin typeface="Cambria"/>
                          <a:ea typeface="Cambria"/>
                        </a:rPr>
                        <a:t> Developed For :-</a:t>
                      </a:r>
                      <a:endParaRPr/>
                    </a:p>
                  </a:txBody>
                  <a:tcPr>
                    <a:lnL w="12700" algn="ctr">
                      <a:solidFill>
                        <a:schemeClr val="tx1"/>
                      </a:solidFill>
                    </a:lnL>
                    <a:lnR w="12700" algn="ctr">
                      <a:solidFill>
                        <a:schemeClr val="tx1"/>
                      </a:solidFill>
                    </a:lnR>
                    <a:lnT w="12700" algn="ctr">
                      <a:solidFill>
                        <a:schemeClr val="tx1"/>
                      </a:solidFill>
                    </a:lnT>
                    <a:lnB w="12700" algn="ctr">
                      <a:solidFill>
                        <a:schemeClr val="tx1"/>
                      </a:solidFill>
                    </a:lnB>
                    <a:blipFill>
                      <a:blip r:embed="rId3"/>
                      <a:tile algn="tl" flip="none" sx="100000" sy="100000" tx="0" ty="0"/>
                    </a:blipFill>
                  </a:tcPr>
                </a:tc>
                <a:tc>
                  <a:txBody>
                    <a:bodyPr/>
                    <a:p>
                      <a:pPr marL="0" marR="0" indent="0" algn="l" defTabSz="457200">
                        <a:lnSpc>
                          <a:spcPct val="100000"/>
                        </a:lnSpc>
                        <a:spcBef>
                          <a:spcPts val="0"/>
                        </a:spcBef>
                        <a:spcAft>
                          <a:spcPts val="0"/>
                        </a:spcAft>
                        <a:buClrTx/>
                        <a:buSzTx/>
                        <a:buFontTx/>
                        <a:buNone/>
                        <a:defRPr/>
                      </a:pPr>
                      <a:r>
                        <a:rPr lang="en-IN" sz="1600" b="1">
                          <a:solidFill>
                            <a:schemeClr val="tx1"/>
                          </a:solidFill>
                          <a:latin typeface="Cambria"/>
                          <a:ea typeface="Cambria"/>
                        </a:rPr>
                        <a:t> Acharya Motibhai Patel Institute Of  Computer Studied</a:t>
                      </a:r>
                      <a:endParaRPr/>
                    </a:p>
                  </a:txBody>
                  <a:tcPr>
                    <a:lnL w="12700" algn="ctr">
                      <a:solidFill>
                        <a:schemeClr val="tx1"/>
                      </a:solidFill>
                    </a:lnL>
                    <a:lnR w="12700" algn="ctr">
                      <a:solidFill>
                        <a:schemeClr val="tx1"/>
                      </a:solidFill>
                    </a:lnR>
                    <a:lnT w="12700" algn="ctr">
                      <a:solidFill>
                        <a:schemeClr val="tx1"/>
                      </a:solidFill>
                    </a:lnT>
                    <a:lnB w="12700" algn="ctr">
                      <a:solidFill>
                        <a:schemeClr val="tx1"/>
                      </a:solidFill>
                    </a:lnB>
                    <a:blipFill>
                      <a:blip r:embed="rId3"/>
                      <a:tile algn="tl" flip="none" sx="100000" sy="100000" tx="0" ty="0"/>
                    </a:blipFill>
                  </a:tcPr>
                </a:tc>
              </a:tr>
              <a:tr h="584766">
                <a:tc>
                  <a:txBody>
                    <a:bodyPr/>
                    <a:p>
                      <a:pPr marL="285750" indent="-285750">
                        <a:buFont typeface="Wingdings"/>
                        <a:buChar char="§"/>
                        <a:defRPr/>
                      </a:pPr>
                      <a:r>
                        <a:rPr lang="en-IN" sz="1600" b="1">
                          <a:solidFill>
                            <a:schemeClr val="tx1"/>
                          </a:solidFill>
                          <a:latin typeface="Cambria"/>
                          <a:ea typeface="Cambria"/>
                        </a:rPr>
                        <a:t> Team Member :-</a:t>
                      </a:r>
                      <a:endParaRPr/>
                    </a:p>
                  </a:txBody>
                  <a:tcPr>
                    <a:lnL w="12700" algn="ctr">
                      <a:solidFill>
                        <a:schemeClr val="tx1"/>
                      </a:solidFill>
                    </a:lnL>
                    <a:lnR w="12700" algn="ctr">
                      <a:solidFill>
                        <a:schemeClr val="tx1"/>
                      </a:solidFill>
                    </a:lnR>
                    <a:lnT w="12700" algn="ctr">
                      <a:solidFill>
                        <a:schemeClr val="tx1"/>
                      </a:solidFill>
                    </a:lnT>
                    <a:lnB w="12700" algn="ctr">
                      <a:solidFill>
                        <a:schemeClr val="tx1"/>
                      </a:solidFill>
                    </a:lnB>
                    <a:blipFill>
                      <a:blip r:embed="rId3"/>
                      <a:tile algn="tl" flip="none" sx="100000" sy="100000" tx="0" ty="0"/>
                    </a:blipFill>
                  </a:tcPr>
                </a:tc>
                <a:tc>
                  <a:txBody>
                    <a:bodyPr/>
                    <a:p>
                      <a:pPr>
                        <a:defRPr/>
                      </a:pPr>
                      <a:r>
                        <a:rPr lang="en-IN" sz="1600" b="1">
                          <a:solidFill>
                            <a:schemeClr val="tx1"/>
                          </a:solidFill>
                          <a:latin typeface="Cambria"/>
                          <a:ea typeface="Cambria"/>
                        </a:rPr>
                        <a:t> Karan Parmar (22032211123) </a:t>
                      </a:r>
                      <a:endParaRPr/>
                    </a:p>
                    <a:p>
                      <a:pPr>
                        <a:defRPr/>
                      </a:pPr>
                      <a:r>
                        <a:rPr lang="en-IN" sz="1600" b="1">
                          <a:solidFill>
                            <a:schemeClr val="tx1"/>
                          </a:solidFill>
                          <a:latin typeface="Cambria"/>
                          <a:ea typeface="Cambria"/>
                        </a:rPr>
                        <a:t> Mihir Prajapati(22032211205)</a:t>
                      </a:r>
                      <a:endParaRPr/>
                    </a:p>
                  </a:txBody>
                  <a:tcPr>
                    <a:lnL w="12700" algn="ctr">
                      <a:solidFill>
                        <a:schemeClr val="tx1"/>
                      </a:solidFill>
                    </a:lnL>
                    <a:lnR w="12700" algn="ctr">
                      <a:solidFill>
                        <a:schemeClr val="tx1"/>
                      </a:solidFill>
                    </a:lnR>
                    <a:lnT w="12700" algn="ctr">
                      <a:solidFill>
                        <a:schemeClr val="tx1"/>
                      </a:solidFill>
                    </a:lnT>
                    <a:lnB w="12700" algn="ctr">
                      <a:solidFill>
                        <a:schemeClr val="tx1"/>
                      </a:solidFill>
                    </a:lnB>
                    <a:blipFill>
                      <a:blip r:embed="rId3"/>
                      <a:tile algn="tl" flip="none" sx="100000" sy="100000" tx="0" ty="0"/>
                    </a:blipFill>
                  </a:tcPr>
                </a:tc>
              </a:tr>
              <a:tr h="374455">
                <a:tc>
                  <a:txBody>
                    <a:bodyPr/>
                    <a:p>
                      <a:pPr marL="285750" indent="-285750">
                        <a:buFont typeface="Wingdings"/>
                        <a:buChar char="§"/>
                        <a:defRPr/>
                      </a:pPr>
                      <a:r>
                        <a:rPr lang="en-IN" sz="1600" b="1">
                          <a:solidFill>
                            <a:schemeClr val="tx1"/>
                          </a:solidFill>
                          <a:latin typeface="Cambria"/>
                          <a:ea typeface="Cambria"/>
                        </a:rPr>
                        <a:t> Internal Guide :-</a:t>
                      </a:r>
                      <a:endParaRPr/>
                    </a:p>
                  </a:txBody>
                  <a:tcPr>
                    <a:lnL w="12700" algn="ctr">
                      <a:solidFill>
                        <a:schemeClr val="tx1"/>
                      </a:solidFill>
                    </a:lnL>
                    <a:lnR w="12700" algn="ctr">
                      <a:solidFill>
                        <a:schemeClr val="tx1"/>
                      </a:solidFill>
                    </a:lnR>
                    <a:lnT w="12700" algn="ctr">
                      <a:solidFill>
                        <a:schemeClr val="tx1"/>
                      </a:solidFill>
                    </a:lnT>
                    <a:lnB w="12700" algn="ctr">
                      <a:solidFill>
                        <a:schemeClr val="tx1"/>
                      </a:solidFill>
                    </a:lnB>
                    <a:blipFill>
                      <a:blip r:embed="rId3"/>
                      <a:tile algn="tl" flip="none" sx="100000" sy="100000" tx="0" ty="0"/>
                    </a:blipFill>
                  </a:tcPr>
                </a:tc>
                <a:tc>
                  <a:txBody>
                    <a:bodyPr/>
                    <a:p>
                      <a:pPr>
                        <a:defRPr/>
                      </a:pPr>
                      <a:r>
                        <a:rPr lang="en-IN" sz="1600" b="1">
                          <a:solidFill>
                            <a:schemeClr val="tx1"/>
                          </a:solidFill>
                          <a:latin typeface="Cambria"/>
                          <a:ea typeface="Cambria"/>
                        </a:rPr>
                        <a:t> Prof. Falguni Suthar</a:t>
                      </a:r>
                      <a:endParaRPr/>
                    </a:p>
                  </a:txBody>
                  <a:tcPr>
                    <a:lnL w="12700" algn="ctr">
                      <a:solidFill>
                        <a:schemeClr val="tx1"/>
                      </a:solidFill>
                    </a:lnL>
                    <a:lnR w="12700" algn="ctr">
                      <a:solidFill>
                        <a:schemeClr val="tx1"/>
                      </a:solidFill>
                    </a:lnR>
                    <a:lnT w="12700" algn="ctr">
                      <a:solidFill>
                        <a:schemeClr val="tx1"/>
                      </a:solidFill>
                    </a:lnT>
                    <a:lnB w="12700" algn="ctr">
                      <a:solidFill>
                        <a:schemeClr val="tx1"/>
                      </a:solidFill>
                    </a:lnB>
                    <a:blipFill>
                      <a:blip r:embed="rId3"/>
                      <a:tile algn="tl" flip="none" sx="100000" sy="100000" tx="0" ty="0"/>
                    </a:blipFill>
                  </a:tcPr>
                </a:tc>
              </a:tr>
              <a:tr h="374455">
                <a:tc>
                  <a:txBody>
                    <a:bodyPr/>
                    <a:p>
                      <a:pPr marL="285750" indent="-285750">
                        <a:buFont typeface="Wingdings"/>
                        <a:buChar char="§"/>
                        <a:defRPr/>
                      </a:pPr>
                      <a:r>
                        <a:rPr lang="en-IN" sz="1600" b="1">
                          <a:solidFill>
                            <a:schemeClr val="tx1"/>
                          </a:solidFill>
                          <a:latin typeface="Cambria"/>
                          <a:ea typeface="Cambria"/>
                        </a:rPr>
                        <a:t>Database</a:t>
                      </a:r>
                      <a:endParaRPr/>
                    </a:p>
                  </a:txBody>
                  <a:tcPr>
                    <a:lnL w="12700" algn="ctr">
                      <a:solidFill>
                        <a:schemeClr val="tx1"/>
                      </a:solidFill>
                    </a:lnL>
                    <a:lnR w="12700" algn="ctr">
                      <a:solidFill>
                        <a:schemeClr val="tx1"/>
                      </a:solidFill>
                    </a:lnR>
                    <a:lnT w="12700" algn="ctr">
                      <a:solidFill>
                        <a:schemeClr val="tx1"/>
                      </a:solidFill>
                    </a:lnT>
                    <a:lnB w="12700" algn="ctr">
                      <a:solidFill>
                        <a:schemeClr val="tx1"/>
                      </a:solidFill>
                    </a:lnB>
                    <a:blipFill>
                      <a:blip r:embed="rId3"/>
                      <a:tile algn="tl" flip="none" sx="100000" sy="100000" tx="0" ty="0"/>
                    </a:blipFill>
                  </a:tcPr>
                </a:tc>
                <a:tc>
                  <a:txBody>
                    <a:bodyPr/>
                    <a:p>
                      <a:pPr>
                        <a:defRPr/>
                      </a:pPr>
                      <a:r>
                        <a:rPr lang="en-IN" sz="1600" b="1">
                          <a:solidFill>
                            <a:schemeClr val="tx1"/>
                          </a:solidFill>
                          <a:latin typeface="Cambria"/>
                          <a:ea typeface="Cambria"/>
                        </a:rPr>
                        <a:t>MongoDb</a:t>
                      </a:r>
                      <a:endParaRPr/>
                    </a:p>
                  </a:txBody>
                  <a:tcPr>
                    <a:lnL w="12700" algn="ctr">
                      <a:solidFill>
                        <a:schemeClr val="tx1"/>
                      </a:solidFill>
                    </a:lnL>
                    <a:lnR w="12700" algn="ctr">
                      <a:solidFill>
                        <a:schemeClr val="tx1"/>
                      </a:solidFill>
                    </a:lnR>
                    <a:lnT w="12700" algn="ctr">
                      <a:solidFill>
                        <a:schemeClr val="tx1"/>
                      </a:solidFill>
                    </a:lnT>
                    <a:lnB w="12700" algn="ctr">
                      <a:solidFill>
                        <a:schemeClr val="tx1"/>
                      </a:solidFill>
                    </a:lnB>
                    <a:blipFill>
                      <a:blip r:embed="rId3"/>
                      <a:tile algn="tl" flip="none" sx="100000" sy="100000" tx="0" ty="0"/>
                    </a:blipFill>
                  </a:tcPr>
                </a:tc>
              </a:tr>
              <a:tr h="374455">
                <a:tc>
                  <a:txBody>
                    <a:bodyPr/>
                    <a:p>
                      <a:pPr marL="285750" indent="-285750">
                        <a:buFont typeface="Wingdings"/>
                        <a:buChar char="§"/>
                        <a:defRPr/>
                      </a:pPr>
                      <a:r>
                        <a:rPr lang="en-IN" sz="1600" b="1">
                          <a:solidFill>
                            <a:schemeClr val="tx1"/>
                          </a:solidFill>
                          <a:latin typeface="Cambria"/>
                          <a:ea typeface="Cambria"/>
                        </a:rPr>
                        <a:t>Framework</a:t>
                      </a:r>
                      <a:endParaRPr/>
                    </a:p>
                  </a:txBody>
                  <a:tcPr>
                    <a:lnL w="12700" algn="ctr">
                      <a:solidFill>
                        <a:schemeClr val="tx1"/>
                      </a:solidFill>
                    </a:lnL>
                    <a:lnR w="12700" algn="ctr">
                      <a:solidFill>
                        <a:schemeClr val="tx1"/>
                      </a:solidFill>
                    </a:lnR>
                    <a:lnT w="12700" algn="ctr">
                      <a:solidFill>
                        <a:schemeClr val="tx1"/>
                      </a:solidFill>
                    </a:lnT>
                    <a:lnB w="12700" algn="ctr">
                      <a:solidFill>
                        <a:schemeClr val="tx1"/>
                      </a:solidFill>
                    </a:lnB>
                    <a:blipFill>
                      <a:blip r:embed="rId3"/>
                      <a:tile algn="tl" flip="none" sx="100000" sy="100000" tx="0" ty="0"/>
                    </a:blipFill>
                  </a:tcPr>
                </a:tc>
                <a:tc>
                  <a:txBody>
                    <a:bodyPr/>
                    <a:p>
                      <a:pPr>
                        <a:defRPr/>
                      </a:pPr>
                      <a:r>
                        <a:rPr lang="en-IN" sz="1600" b="1">
                          <a:solidFill>
                            <a:schemeClr val="tx1"/>
                          </a:solidFill>
                          <a:latin typeface="Cambria"/>
                          <a:ea typeface="Cambria"/>
                        </a:rPr>
                        <a:t>ExpressJs</a:t>
                      </a:r>
                      <a:endParaRPr/>
                    </a:p>
                  </a:txBody>
                  <a:tcPr>
                    <a:lnL w="12700" algn="ctr">
                      <a:solidFill>
                        <a:schemeClr val="tx1"/>
                      </a:solidFill>
                    </a:lnL>
                    <a:lnR w="12700" algn="ctr">
                      <a:solidFill>
                        <a:schemeClr val="tx1"/>
                      </a:solidFill>
                    </a:lnR>
                    <a:lnT w="12700" algn="ctr">
                      <a:solidFill>
                        <a:schemeClr val="tx1"/>
                      </a:solidFill>
                    </a:lnT>
                    <a:lnB w="12700" algn="ctr">
                      <a:solidFill>
                        <a:schemeClr val="tx1"/>
                      </a:solidFill>
                    </a:lnB>
                    <a:blipFill>
                      <a:blip r:embed="rId3"/>
                      <a:tile algn="tl" flip="none" sx="100000" sy="100000" tx="0" ty="0"/>
                    </a:blipFill>
                  </a:tcPr>
                </a:tc>
              </a:tr>
            </a:tbl>
          </a:graphicData>
        </a:graphic>
      </p:graphicFrame>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375062105" name="TextBox 1"/>
          <p:cNvSpPr txBox="1"/>
          <p:nvPr/>
        </p:nvSpPr>
        <p:spPr bwMode="auto">
          <a:xfrm flipH="0" flipV="0">
            <a:off x="3949837" y="7951"/>
            <a:ext cx="3963385" cy="665584"/>
          </a:xfrm>
          <a:prstGeom prst="rect">
            <a:avLst/>
          </a:prstGeom>
          <a:solidFill>
            <a:schemeClr val="tx1"/>
          </a:solidFill>
          <a:effectLst>
            <a:reflection blurRad="6350" stA="50000" endA="300" endPos="55000" dir="5400000" sy="-100000" algn="bl" rotWithShape="0"/>
          </a:effectLst>
        </p:spPr>
        <p:txBody>
          <a:bodyPr wrap="square" rtlCol="0">
            <a:spAutoFit/>
          </a:bodyPr>
          <a:lstStyle/>
          <a:p>
            <a:pPr>
              <a:defRPr/>
            </a:pPr>
            <a:r>
              <a:rPr lang="en-IN" sz="3600" b="0" i="0" u="none">
                <a:solidFill>
                  <a:schemeClr val="bg1"/>
                </a:solidFill>
                <a:latin typeface="Times New Roman"/>
                <a:ea typeface="Times New Roman"/>
                <a:cs typeface="Times New Roman"/>
              </a:rPr>
              <a:t>Input Design</a:t>
            </a:r>
            <a:r>
              <a:rPr lang="en-IN" sz="3600">
                <a:solidFill>
                  <a:schemeClr val="bg1"/>
                </a:solidFill>
              </a:rPr>
              <a:t> (User)</a:t>
            </a:r>
            <a:endParaRPr sz="3600">
              <a:solidFill>
                <a:schemeClr val="bg1"/>
              </a:solidFill>
            </a:endParaRPr>
          </a:p>
        </p:txBody>
      </p:sp>
      <p:sp>
        <p:nvSpPr>
          <p:cNvPr id="235794404" name=""/>
          <p:cNvSpPr txBox="1"/>
          <p:nvPr/>
        </p:nvSpPr>
        <p:spPr bwMode="auto">
          <a:xfrm flipH="0" flipV="0">
            <a:off x="4817859" y="697984"/>
            <a:ext cx="2075935" cy="45755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en-IN" sz="2400" b="1"/>
              <a:t>Jobs post page</a:t>
            </a:r>
            <a:endParaRPr sz="2400" b="1"/>
          </a:p>
        </p:txBody>
      </p:sp>
      <p:pic>
        <p:nvPicPr>
          <p:cNvPr id="1856382078" name=""/>
          <p:cNvPicPr>
            <a:picLocks noChangeAspect="1"/>
          </p:cNvPicPr>
          <p:nvPr/>
        </p:nvPicPr>
        <p:blipFill>
          <a:blip r:embed="rId3"/>
          <a:stretch/>
        </p:blipFill>
        <p:spPr bwMode="auto">
          <a:xfrm flipH="0" flipV="0">
            <a:off x="0" y="1259757"/>
            <a:ext cx="12191999" cy="554093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36237920" name="TextBox 1"/>
          <p:cNvSpPr txBox="1"/>
          <p:nvPr/>
        </p:nvSpPr>
        <p:spPr bwMode="auto">
          <a:xfrm flipH="0" flipV="0">
            <a:off x="3949837" y="7951"/>
            <a:ext cx="3963385" cy="665584"/>
          </a:xfrm>
          <a:prstGeom prst="rect">
            <a:avLst/>
          </a:prstGeom>
          <a:solidFill>
            <a:schemeClr val="tx1"/>
          </a:solidFill>
          <a:effectLst>
            <a:reflection blurRad="6350" stA="50000" endA="300" endPos="55000" dir="5400000" sy="-100000" algn="bl" rotWithShape="0"/>
          </a:effectLst>
        </p:spPr>
        <p:txBody>
          <a:bodyPr wrap="square" rtlCol="0">
            <a:spAutoFit/>
          </a:bodyPr>
          <a:lstStyle/>
          <a:p>
            <a:pPr>
              <a:defRPr/>
            </a:pPr>
            <a:r>
              <a:rPr lang="en-IN" sz="3600" b="0" i="0" u="none">
                <a:solidFill>
                  <a:schemeClr val="bg1"/>
                </a:solidFill>
                <a:latin typeface="Times New Roman"/>
                <a:ea typeface="Times New Roman"/>
                <a:cs typeface="Times New Roman"/>
              </a:rPr>
              <a:t>Input Design</a:t>
            </a:r>
            <a:r>
              <a:rPr lang="en-IN" sz="3600">
                <a:solidFill>
                  <a:schemeClr val="bg1"/>
                </a:solidFill>
              </a:rPr>
              <a:t> (User)</a:t>
            </a:r>
            <a:endParaRPr sz="3600">
              <a:solidFill>
                <a:schemeClr val="bg1"/>
              </a:solidFill>
            </a:endParaRPr>
          </a:p>
        </p:txBody>
      </p:sp>
      <p:sp>
        <p:nvSpPr>
          <p:cNvPr id="1191948973" name=""/>
          <p:cNvSpPr txBox="1"/>
          <p:nvPr/>
        </p:nvSpPr>
        <p:spPr bwMode="auto">
          <a:xfrm flipH="0" flipV="0">
            <a:off x="4817859" y="697984"/>
            <a:ext cx="2767975" cy="45755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en-IN" sz="2400" b="1"/>
              <a:t>register page choice</a:t>
            </a:r>
            <a:endParaRPr sz="2400" b="1"/>
          </a:p>
        </p:txBody>
      </p:sp>
      <p:pic>
        <p:nvPicPr>
          <p:cNvPr id="299916351" name=""/>
          <p:cNvPicPr>
            <a:picLocks noChangeAspect="1"/>
          </p:cNvPicPr>
          <p:nvPr/>
        </p:nvPicPr>
        <p:blipFill>
          <a:blip r:embed="rId3"/>
          <a:stretch/>
        </p:blipFill>
        <p:spPr bwMode="auto">
          <a:xfrm flipH="0" flipV="0">
            <a:off x="0" y="1155544"/>
            <a:ext cx="12191999" cy="5716588"/>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026221483" name="TextBox 1"/>
          <p:cNvSpPr txBox="1"/>
          <p:nvPr/>
        </p:nvSpPr>
        <p:spPr bwMode="auto">
          <a:xfrm flipH="0" flipV="0">
            <a:off x="3949837" y="7951"/>
            <a:ext cx="3963385" cy="665584"/>
          </a:xfrm>
          <a:prstGeom prst="rect">
            <a:avLst/>
          </a:prstGeom>
          <a:solidFill>
            <a:schemeClr val="tx1"/>
          </a:solidFill>
          <a:effectLst>
            <a:reflection blurRad="6350" stA="50000" endA="300" endPos="55000" dir="5400000" sy="-100000" algn="bl" rotWithShape="0"/>
          </a:effectLst>
        </p:spPr>
        <p:txBody>
          <a:bodyPr wrap="square" rtlCol="0">
            <a:spAutoFit/>
          </a:bodyPr>
          <a:lstStyle/>
          <a:p>
            <a:pPr>
              <a:defRPr/>
            </a:pPr>
            <a:r>
              <a:rPr lang="en-IN" sz="3600" b="0" i="0" u="none">
                <a:solidFill>
                  <a:schemeClr val="bg1"/>
                </a:solidFill>
                <a:latin typeface="Times New Roman"/>
                <a:ea typeface="Times New Roman"/>
                <a:cs typeface="Times New Roman"/>
              </a:rPr>
              <a:t>Input Design</a:t>
            </a:r>
            <a:r>
              <a:rPr lang="en-IN" sz="3600">
                <a:solidFill>
                  <a:schemeClr val="bg1"/>
                </a:solidFill>
              </a:rPr>
              <a:t> (User)</a:t>
            </a:r>
            <a:endParaRPr sz="3600">
              <a:solidFill>
                <a:schemeClr val="bg1"/>
              </a:solidFill>
            </a:endParaRPr>
          </a:p>
        </p:txBody>
      </p:sp>
      <p:sp>
        <p:nvSpPr>
          <p:cNvPr id="90974044" name=""/>
          <p:cNvSpPr txBox="1"/>
          <p:nvPr/>
        </p:nvSpPr>
        <p:spPr bwMode="auto">
          <a:xfrm flipH="0" flipV="0">
            <a:off x="4817859" y="697984"/>
            <a:ext cx="2202880" cy="45755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en-IN" sz="2400" b="1"/>
              <a:t>register for user </a:t>
            </a:r>
            <a:endParaRPr sz="2400" b="1"/>
          </a:p>
        </p:txBody>
      </p:sp>
      <p:pic>
        <p:nvPicPr>
          <p:cNvPr id="1438462080" name=""/>
          <p:cNvPicPr>
            <a:picLocks noChangeAspect="1"/>
          </p:cNvPicPr>
          <p:nvPr/>
        </p:nvPicPr>
        <p:blipFill>
          <a:blip r:embed="rId3"/>
          <a:stretch/>
        </p:blipFill>
        <p:spPr bwMode="auto">
          <a:xfrm rot="0" flipH="0" flipV="0">
            <a:off x="4608" y="1276628"/>
            <a:ext cx="12182781" cy="5575677"/>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589852961" name="TextBox 1"/>
          <p:cNvSpPr txBox="1"/>
          <p:nvPr/>
        </p:nvSpPr>
        <p:spPr bwMode="auto">
          <a:xfrm flipH="0" flipV="0">
            <a:off x="3949837" y="7951"/>
            <a:ext cx="3963385" cy="665584"/>
          </a:xfrm>
          <a:prstGeom prst="rect">
            <a:avLst/>
          </a:prstGeom>
          <a:solidFill>
            <a:schemeClr val="tx1"/>
          </a:solidFill>
          <a:effectLst>
            <a:reflection blurRad="6350" stA="50000" endA="300" endPos="55000" dir="5400000" sy="-100000" algn="bl" rotWithShape="0"/>
          </a:effectLst>
        </p:spPr>
        <p:txBody>
          <a:bodyPr wrap="square" rtlCol="0">
            <a:spAutoFit/>
          </a:bodyPr>
          <a:lstStyle/>
          <a:p>
            <a:pPr>
              <a:defRPr/>
            </a:pPr>
            <a:r>
              <a:rPr lang="en-IN" sz="3600" b="0" i="0" u="none">
                <a:solidFill>
                  <a:schemeClr val="bg1"/>
                </a:solidFill>
                <a:latin typeface="Times New Roman"/>
                <a:ea typeface="Times New Roman"/>
                <a:cs typeface="Times New Roman"/>
              </a:rPr>
              <a:t>Input Design</a:t>
            </a:r>
            <a:r>
              <a:rPr lang="en-IN" sz="3600">
                <a:solidFill>
                  <a:schemeClr val="bg1"/>
                </a:solidFill>
              </a:rPr>
              <a:t> (User)</a:t>
            </a:r>
            <a:endParaRPr sz="3600">
              <a:solidFill>
                <a:schemeClr val="bg1"/>
              </a:solidFill>
            </a:endParaRPr>
          </a:p>
        </p:txBody>
      </p:sp>
      <p:sp>
        <p:nvSpPr>
          <p:cNvPr id="734093525" name=""/>
          <p:cNvSpPr txBox="1"/>
          <p:nvPr/>
        </p:nvSpPr>
        <p:spPr bwMode="auto">
          <a:xfrm flipH="0" flipV="0">
            <a:off x="4817859" y="697984"/>
            <a:ext cx="1891833" cy="45755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en-IN" sz="2400" b="1"/>
              <a:t>login for user </a:t>
            </a:r>
            <a:endParaRPr sz="2400" b="1"/>
          </a:p>
        </p:txBody>
      </p:sp>
      <p:pic>
        <p:nvPicPr>
          <p:cNvPr id="915815875" name=""/>
          <p:cNvPicPr>
            <a:picLocks noChangeAspect="1"/>
          </p:cNvPicPr>
          <p:nvPr/>
        </p:nvPicPr>
        <p:blipFill>
          <a:blip r:embed="rId3"/>
          <a:stretch/>
        </p:blipFill>
        <p:spPr bwMode="auto">
          <a:xfrm rot="0" flipH="0" flipV="0">
            <a:off x="16935" y="1155542"/>
            <a:ext cx="12198144" cy="5725771"/>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356124692" name="TextBox 1"/>
          <p:cNvSpPr txBox="1"/>
          <p:nvPr/>
        </p:nvSpPr>
        <p:spPr bwMode="auto">
          <a:xfrm flipH="0" flipV="0">
            <a:off x="3949837" y="7951"/>
            <a:ext cx="3963385" cy="665584"/>
          </a:xfrm>
          <a:prstGeom prst="rect">
            <a:avLst/>
          </a:prstGeom>
          <a:solidFill>
            <a:schemeClr val="tx1"/>
          </a:solidFill>
          <a:effectLst>
            <a:reflection blurRad="6350" stA="50000" endA="300" endPos="55000" dir="5400000" sy="-100000" algn="bl" rotWithShape="0"/>
          </a:effectLst>
        </p:spPr>
        <p:txBody>
          <a:bodyPr wrap="square" rtlCol="0">
            <a:spAutoFit/>
          </a:bodyPr>
          <a:lstStyle/>
          <a:p>
            <a:pPr>
              <a:defRPr/>
            </a:pPr>
            <a:r>
              <a:rPr lang="en-IN" sz="3600" b="0" i="0" u="none">
                <a:solidFill>
                  <a:schemeClr val="bg1"/>
                </a:solidFill>
                <a:latin typeface="Times New Roman"/>
                <a:ea typeface="Times New Roman"/>
                <a:cs typeface="Times New Roman"/>
              </a:rPr>
              <a:t>Input Design</a:t>
            </a:r>
            <a:r>
              <a:rPr lang="en-IN" sz="3600">
                <a:solidFill>
                  <a:schemeClr val="bg1"/>
                </a:solidFill>
              </a:rPr>
              <a:t> (User)</a:t>
            </a:r>
            <a:endParaRPr sz="3600">
              <a:solidFill>
                <a:schemeClr val="bg1"/>
              </a:solidFill>
            </a:endParaRPr>
          </a:p>
        </p:txBody>
      </p:sp>
      <p:sp>
        <p:nvSpPr>
          <p:cNvPr id="1017822855" name=""/>
          <p:cNvSpPr txBox="1"/>
          <p:nvPr/>
        </p:nvSpPr>
        <p:spPr bwMode="auto">
          <a:xfrm flipH="0" flipV="0">
            <a:off x="3949837" y="697984"/>
            <a:ext cx="3984192" cy="45755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en-IN" sz="2400" b="1"/>
              <a:t>forget password page for user </a:t>
            </a:r>
            <a:endParaRPr sz="2400" b="1"/>
          </a:p>
        </p:txBody>
      </p:sp>
      <p:pic>
        <p:nvPicPr>
          <p:cNvPr id="1861900788" name=""/>
          <p:cNvPicPr>
            <a:picLocks noChangeAspect="1"/>
          </p:cNvPicPr>
          <p:nvPr/>
        </p:nvPicPr>
        <p:blipFill>
          <a:blip r:embed="rId3"/>
          <a:stretch/>
        </p:blipFill>
        <p:spPr bwMode="auto">
          <a:xfrm rot="0" flipH="0" flipV="0">
            <a:off x="0" y="1201470"/>
            <a:ext cx="12199717" cy="562010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592303830" name="TextBox 1"/>
          <p:cNvSpPr txBox="1"/>
          <p:nvPr/>
        </p:nvSpPr>
        <p:spPr bwMode="auto">
          <a:xfrm flipH="0" flipV="0">
            <a:off x="3949837" y="7951"/>
            <a:ext cx="3963385" cy="665584"/>
          </a:xfrm>
          <a:prstGeom prst="rect">
            <a:avLst/>
          </a:prstGeom>
          <a:solidFill>
            <a:schemeClr val="tx1"/>
          </a:solidFill>
          <a:effectLst>
            <a:reflection blurRad="6350" stA="50000" endA="300" endPos="55000" dir="5400000" sy="-100000" algn="bl" rotWithShape="0"/>
          </a:effectLst>
        </p:spPr>
        <p:txBody>
          <a:bodyPr wrap="square" rtlCol="0">
            <a:spAutoFit/>
          </a:bodyPr>
          <a:lstStyle/>
          <a:p>
            <a:pPr>
              <a:defRPr/>
            </a:pPr>
            <a:r>
              <a:rPr lang="en-IN" sz="3600" b="0" i="0" u="none">
                <a:solidFill>
                  <a:schemeClr val="bg1"/>
                </a:solidFill>
                <a:latin typeface="Times New Roman"/>
                <a:ea typeface="Times New Roman"/>
                <a:cs typeface="Times New Roman"/>
              </a:rPr>
              <a:t>Input Design</a:t>
            </a:r>
            <a:r>
              <a:rPr lang="en-IN" sz="3600">
                <a:solidFill>
                  <a:schemeClr val="bg1"/>
                </a:solidFill>
              </a:rPr>
              <a:t> (User)</a:t>
            </a:r>
            <a:endParaRPr sz="3600">
              <a:solidFill>
                <a:schemeClr val="bg1"/>
              </a:solidFill>
            </a:endParaRPr>
          </a:p>
        </p:txBody>
      </p:sp>
      <p:sp>
        <p:nvSpPr>
          <p:cNvPr id="223399002" name=""/>
          <p:cNvSpPr txBox="1"/>
          <p:nvPr/>
        </p:nvSpPr>
        <p:spPr bwMode="auto">
          <a:xfrm flipH="0" flipV="0">
            <a:off x="4579716" y="673535"/>
            <a:ext cx="1713984" cy="45755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en-IN" sz="2400" b="1"/>
              <a:t>profile page</a:t>
            </a:r>
            <a:endParaRPr sz="2400" b="1"/>
          </a:p>
        </p:txBody>
      </p:sp>
      <p:pic>
        <p:nvPicPr>
          <p:cNvPr id="849748256" name=""/>
          <p:cNvPicPr>
            <a:picLocks noChangeAspect="1"/>
          </p:cNvPicPr>
          <p:nvPr/>
        </p:nvPicPr>
        <p:blipFill>
          <a:blip r:embed="rId3"/>
          <a:stretch/>
        </p:blipFill>
        <p:spPr bwMode="auto">
          <a:xfrm flipH="0" flipV="0">
            <a:off x="0" y="1190624"/>
            <a:ext cx="12191999" cy="5646743"/>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702347373" name="TextBox 1"/>
          <p:cNvSpPr txBox="1"/>
          <p:nvPr/>
        </p:nvSpPr>
        <p:spPr bwMode="auto">
          <a:xfrm flipH="0" flipV="0">
            <a:off x="3949837" y="7951"/>
            <a:ext cx="3963385" cy="665584"/>
          </a:xfrm>
          <a:prstGeom prst="rect">
            <a:avLst/>
          </a:prstGeom>
          <a:solidFill>
            <a:schemeClr val="tx1"/>
          </a:solidFill>
          <a:effectLst>
            <a:reflection blurRad="6350" stA="50000" endA="300" endPos="55000" dir="5400000" sy="-100000" algn="bl" rotWithShape="0"/>
          </a:effectLst>
        </p:spPr>
        <p:txBody>
          <a:bodyPr wrap="square" rtlCol="0">
            <a:spAutoFit/>
          </a:bodyPr>
          <a:lstStyle/>
          <a:p>
            <a:pPr>
              <a:defRPr/>
            </a:pPr>
            <a:r>
              <a:rPr lang="en-IN" sz="3600" b="0" i="0" u="none">
                <a:solidFill>
                  <a:schemeClr val="bg1"/>
                </a:solidFill>
                <a:latin typeface="Times New Roman"/>
                <a:ea typeface="Times New Roman"/>
                <a:cs typeface="Times New Roman"/>
              </a:rPr>
              <a:t>Input Design</a:t>
            </a:r>
            <a:r>
              <a:rPr lang="en-IN" sz="3600">
                <a:solidFill>
                  <a:schemeClr val="bg1"/>
                </a:solidFill>
              </a:rPr>
              <a:t> (User)</a:t>
            </a:r>
            <a:endParaRPr sz="3600">
              <a:solidFill>
                <a:schemeClr val="bg1"/>
              </a:solidFill>
            </a:endParaRPr>
          </a:p>
        </p:txBody>
      </p:sp>
      <p:sp>
        <p:nvSpPr>
          <p:cNvPr id="453425336" name=""/>
          <p:cNvSpPr txBox="1"/>
          <p:nvPr/>
        </p:nvSpPr>
        <p:spPr bwMode="auto">
          <a:xfrm flipH="0" flipV="0">
            <a:off x="4579716" y="673535"/>
            <a:ext cx="2679276" cy="45755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en-IN" sz="2400" b="1"/>
              <a:t>update profile page</a:t>
            </a:r>
            <a:endParaRPr sz="2400" b="1"/>
          </a:p>
        </p:txBody>
      </p:sp>
      <p:pic>
        <p:nvPicPr>
          <p:cNvPr id="1080309129" name=""/>
          <p:cNvPicPr>
            <a:picLocks noChangeAspect="1"/>
          </p:cNvPicPr>
          <p:nvPr/>
        </p:nvPicPr>
        <p:blipFill>
          <a:blip r:embed="rId3"/>
          <a:stretch/>
        </p:blipFill>
        <p:spPr bwMode="auto">
          <a:xfrm flipH="0" flipV="0">
            <a:off x="0" y="1131095"/>
            <a:ext cx="12191999" cy="5731668"/>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039924978" name="TextBox 1"/>
          <p:cNvSpPr txBox="1"/>
          <p:nvPr/>
        </p:nvSpPr>
        <p:spPr bwMode="auto">
          <a:xfrm flipH="0" flipV="0">
            <a:off x="3949837" y="7951"/>
            <a:ext cx="4688506" cy="665584"/>
          </a:xfrm>
          <a:prstGeom prst="rect">
            <a:avLst/>
          </a:prstGeom>
          <a:solidFill>
            <a:schemeClr val="tx1"/>
          </a:solidFill>
          <a:effectLst>
            <a:reflection blurRad="6350" stA="50000" endA="300" endPos="55000" dir="5400000" sy="-100000" algn="bl" rotWithShape="0"/>
          </a:effectLst>
        </p:spPr>
        <p:txBody>
          <a:bodyPr wrap="square" rtlCol="0">
            <a:spAutoFit/>
          </a:bodyPr>
          <a:lstStyle/>
          <a:p>
            <a:pPr>
              <a:defRPr/>
            </a:pPr>
            <a:r>
              <a:rPr lang="en-IN" sz="3600" b="0" i="0" u="none">
                <a:solidFill>
                  <a:schemeClr val="bg1"/>
                </a:solidFill>
                <a:latin typeface="Times New Roman"/>
                <a:ea typeface="Times New Roman"/>
                <a:cs typeface="Times New Roman"/>
              </a:rPr>
              <a:t>Input Design</a:t>
            </a:r>
            <a:r>
              <a:rPr lang="en-IN" sz="3600">
                <a:solidFill>
                  <a:schemeClr val="bg1"/>
                </a:solidFill>
              </a:rPr>
              <a:t> (Recruiter)</a:t>
            </a:r>
            <a:endParaRPr sz="3600">
              <a:solidFill>
                <a:schemeClr val="bg1"/>
              </a:solidFill>
            </a:endParaRPr>
          </a:p>
        </p:txBody>
      </p:sp>
      <p:sp>
        <p:nvSpPr>
          <p:cNvPr id="2028541401" name=""/>
          <p:cNvSpPr txBox="1"/>
          <p:nvPr/>
        </p:nvSpPr>
        <p:spPr bwMode="auto">
          <a:xfrm flipH="0" flipV="0">
            <a:off x="4579716" y="673535"/>
            <a:ext cx="2602923" cy="45755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en-IN" sz="2400" b="1"/>
              <a:t>Recruiter selection</a:t>
            </a:r>
            <a:endParaRPr sz="2400" b="1"/>
          </a:p>
        </p:txBody>
      </p:sp>
      <p:pic>
        <p:nvPicPr>
          <p:cNvPr id="1278004916" name=""/>
          <p:cNvPicPr>
            <a:picLocks noChangeAspect="1"/>
          </p:cNvPicPr>
          <p:nvPr/>
        </p:nvPicPr>
        <p:blipFill>
          <a:blip r:embed="rId3"/>
          <a:stretch/>
        </p:blipFill>
        <p:spPr bwMode="auto">
          <a:xfrm flipH="0" flipV="0">
            <a:off x="0" y="1285875"/>
            <a:ext cx="12191999" cy="5532335"/>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391257975" name="TextBox 1"/>
          <p:cNvSpPr txBox="1"/>
          <p:nvPr/>
        </p:nvSpPr>
        <p:spPr bwMode="auto">
          <a:xfrm flipH="0" flipV="0">
            <a:off x="3949837" y="7951"/>
            <a:ext cx="4688506" cy="665584"/>
          </a:xfrm>
          <a:prstGeom prst="rect">
            <a:avLst/>
          </a:prstGeom>
          <a:solidFill>
            <a:schemeClr val="tx1"/>
          </a:solidFill>
          <a:effectLst>
            <a:reflection blurRad="6350" stA="50000" endA="300" endPos="55000" dir="5400000" sy="-100000" algn="bl" rotWithShape="0"/>
          </a:effectLst>
        </p:spPr>
        <p:txBody>
          <a:bodyPr wrap="square" rtlCol="0">
            <a:spAutoFit/>
          </a:bodyPr>
          <a:lstStyle/>
          <a:p>
            <a:pPr>
              <a:defRPr/>
            </a:pPr>
            <a:r>
              <a:rPr lang="en-IN" sz="3600" b="0" i="0" u="none">
                <a:solidFill>
                  <a:schemeClr val="bg1"/>
                </a:solidFill>
                <a:latin typeface="Times New Roman"/>
                <a:ea typeface="Times New Roman"/>
                <a:cs typeface="Times New Roman"/>
              </a:rPr>
              <a:t>Input Design</a:t>
            </a:r>
            <a:r>
              <a:rPr lang="en-IN" sz="3600">
                <a:solidFill>
                  <a:schemeClr val="bg1"/>
                </a:solidFill>
              </a:rPr>
              <a:t> (Recruiter)</a:t>
            </a:r>
            <a:endParaRPr sz="3600">
              <a:solidFill>
                <a:schemeClr val="bg1"/>
              </a:solidFill>
            </a:endParaRPr>
          </a:p>
        </p:txBody>
      </p:sp>
      <p:sp>
        <p:nvSpPr>
          <p:cNvPr id="1226220965" name=""/>
          <p:cNvSpPr txBox="1"/>
          <p:nvPr/>
        </p:nvSpPr>
        <p:spPr bwMode="auto">
          <a:xfrm flipH="0" flipV="0">
            <a:off x="4579716" y="673535"/>
            <a:ext cx="2117156" cy="45755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en-IN" sz="2400" b="1"/>
              <a:t>Recruiter login</a:t>
            </a:r>
            <a:endParaRPr sz="2400" b="1"/>
          </a:p>
        </p:txBody>
      </p:sp>
      <p:pic>
        <p:nvPicPr>
          <p:cNvPr id="11904559" name=""/>
          <p:cNvPicPr>
            <a:picLocks noChangeAspect="1"/>
          </p:cNvPicPr>
          <p:nvPr/>
        </p:nvPicPr>
        <p:blipFill>
          <a:blip r:embed="rId3"/>
          <a:stretch/>
        </p:blipFill>
        <p:spPr bwMode="auto">
          <a:xfrm rot="0" flipH="0" flipV="0">
            <a:off x="0" y="1198306"/>
            <a:ext cx="12230443" cy="5684725"/>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460331826" name="TextBox 1"/>
          <p:cNvSpPr txBox="1"/>
          <p:nvPr/>
        </p:nvSpPr>
        <p:spPr bwMode="auto">
          <a:xfrm flipH="0" flipV="0">
            <a:off x="3949837" y="7951"/>
            <a:ext cx="4688506" cy="665584"/>
          </a:xfrm>
          <a:prstGeom prst="rect">
            <a:avLst/>
          </a:prstGeom>
          <a:solidFill>
            <a:schemeClr val="tx1"/>
          </a:solidFill>
          <a:effectLst>
            <a:reflection blurRad="6350" stA="50000" endA="300" endPos="55000" dir="5400000" sy="-100000" algn="bl" rotWithShape="0"/>
          </a:effectLst>
        </p:spPr>
        <p:txBody>
          <a:bodyPr wrap="square" rtlCol="0">
            <a:spAutoFit/>
          </a:bodyPr>
          <a:lstStyle/>
          <a:p>
            <a:pPr>
              <a:defRPr/>
            </a:pPr>
            <a:r>
              <a:rPr lang="en-IN" sz="3600" b="0" i="0" u="none">
                <a:solidFill>
                  <a:schemeClr val="bg1"/>
                </a:solidFill>
                <a:latin typeface="Times New Roman"/>
                <a:ea typeface="Times New Roman"/>
                <a:cs typeface="Times New Roman"/>
              </a:rPr>
              <a:t>Input Design</a:t>
            </a:r>
            <a:r>
              <a:rPr lang="en-IN" sz="3600">
                <a:solidFill>
                  <a:schemeClr val="bg1"/>
                </a:solidFill>
              </a:rPr>
              <a:t> (Recruiter)</a:t>
            </a:r>
            <a:endParaRPr sz="3600">
              <a:solidFill>
                <a:schemeClr val="bg1"/>
              </a:solidFill>
            </a:endParaRPr>
          </a:p>
        </p:txBody>
      </p:sp>
      <p:sp>
        <p:nvSpPr>
          <p:cNvPr id="1580879070" name=""/>
          <p:cNvSpPr txBox="1"/>
          <p:nvPr/>
        </p:nvSpPr>
        <p:spPr bwMode="auto">
          <a:xfrm flipH="0" flipV="0">
            <a:off x="4579716" y="673535"/>
            <a:ext cx="2428203" cy="45755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en-IN" sz="2400" b="1"/>
              <a:t>Recruiter register</a:t>
            </a:r>
            <a:endParaRPr sz="2400" b="1"/>
          </a:p>
        </p:txBody>
      </p:sp>
      <p:pic>
        <p:nvPicPr>
          <p:cNvPr id="1652892185" name=""/>
          <p:cNvPicPr>
            <a:picLocks noChangeAspect="1"/>
          </p:cNvPicPr>
          <p:nvPr/>
        </p:nvPicPr>
        <p:blipFill>
          <a:blip r:embed="rId3"/>
          <a:stretch/>
        </p:blipFill>
        <p:spPr bwMode="auto">
          <a:xfrm rot="0" flipH="0" flipV="0">
            <a:off x="0" y="1187229"/>
            <a:ext cx="12199717" cy="5649028"/>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285877" y="1220258"/>
            <a:ext cx="9601196" cy="1151468"/>
          </a:xfrm>
        </p:spPr>
        <p:txBody>
          <a:bodyPr>
            <a:normAutofit/>
          </a:bodyPr>
          <a:lstStyle/>
          <a:p>
            <a:pPr>
              <a:defRPr/>
            </a:pPr>
            <a:r>
              <a:rPr lang="en-IN" sz="4000" b="1" u="sng">
                <a:latin typeface="Calisto MT"/>
              </a:rPr>
              <a:t>EXISTING SYSTEM</a:t>
            </a:r>
            <a:endParaRPr/>
          </a:p>
        </p:txBody>
      </p:sp>
      <p:sp>
        <p:nvSpPr>
          <p:cNvPr id="3" name="TextBox 2"/>
          <p:cNvSpPr txBox="1"/>
          <p:nvPr/>
        </p:nvSpPr>
        <p:spPr bwMode="auto">
          <a:xfrm>
            <a:off x="1371600" y="2914650"/>
            <a:ext cx="3667125" cy="369332"/>
          </a:xfrm>
          <a:prstGeom prst="rect">
            <a:avLst/>
          </a:prstGeom>
          <a:noFill/>
        </p:spPr>
        <p:txBody>
          <a:bodyPr wrap="square" rtlCol="0">
            <a:spAutoFit/>
          </a:bodyPr>
          <a:lstStyle/>
          <a:p>
            <a:pPr marL="285750" indent="-285750">
              <a:buFont typeface="Wingdings"/>
              <a:buChar char="Ø"/>
              <a:defRPr/>
            </a:pPr>
            <a:r>
              <a:rPr lang="en-IN" b="1"/>
              <a:t> Pre-Existing System :</a:t>
            </a:r>
            <a:endParaRPr/>
          </a:p>
        </p:txBody>
      </p:sp>
      <p:sp>
        <p:nvSpPr>
          <p:cNvPr id="4" name="TextBox 3"/>
          <p:cNvSpPr txBox="1"/>
          <p:nvPr/>
        </p:nvSpPr>
        <p:spPr bwMode="auto">
          <a:xfrm>
            <a:off x="1371600" y="3445906"/>
            <a:ext cx="9420225" cy="1446550"/>
          </a:xfrm>
          <a:prstGeom prst="rect">
            <a:avLst/>
          </a:prstGeom>
          <a:noFill/>
        </p:spPr>
        <p:txBody>
          <a:bodyPr wrap="square" rtlCol="0">
            <a:spAutoFit/>
          </a:bodyPr>
          <a:lstStyle/>
          <a:p>
            <a:pPr marL="285750" indent="-285750">
              <a:buFont typeface="Wingdings"/>
              <a:buChar char="q"/>
              <a:defRPr/>
            </a:pPr>
            <a:r>
              <a:rPr lang="en-IN"/>
              <a:t> Job details are stored in paper work</a:t>
            </a:r>
            <a:endParaRPr/>
          </a:p>
          <a:p>
            <a:pPr marL="285750" indent="-285750">
              <a:buFont typeface="Wingdings"/>
              <a:buChar char="q"/>
              <a:defRPr/>
            </a:pPr>
            <a:r>
              <a:rPr lang="en-IN"/>
              <a:t> Maintenance is a huge problem</a:t>
            </a:r>
            <a:endParaRPr/>
          </a:p>
          <a:p>
            <a:pPr marL="285750" indent="-285750">
              <a:buFont typeface="Wingdings"/>
              <a:buChar char="q"/>
              <a:defRPr/>
            </a:pPr>
            <a:r>
              <a:rPr lang="en-IN"/>
              <a:t> Updating , Changes in details is a big task</a:t>
            </a:r>
            <a:endParaRPr/>
          </a:p>
          <a:p>
            <a:pPr marL="285750" indent="-285750">
              <a:buFont typeface="Wingdings"/>
              <a:buChar char="q"/>
              <a:defRPr/>
            </a:pPr>
            <a:r>
              <a:rPr lang="en-IN" sz="1700" b="1"/>
              <a:t>Limited Accessibility : </a:t>
            </a:r>
            <a:r>
              <a:rPr lang="en-IN" sz="1700"/>
              <a:t>without an online presence , applicant can </a:t>
            </a:r>
            <a:endParaRPr/>
          </a:p>
          <a:p>
            <a:pPr>
              <a:defRPr/>
            </a:pPr>
            <a:r>
              <a:rPr lang="en-IN" sz="1700"/>
              <a:t>      only access the rental service by physically visiting the rental location</a:t>
            </a:r>
            <a:endParaRPr lang="en-IN" sz="1700" b="1"/>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890663684" name="TextBox 1"/>
          <p:cNvSpPr txBox="1"/>
          <p:nvPr/>
        </p:nvSpPr>
        <p:spPr bwMode="auto">
          <a:xfrm flipH="0" flipV="0">
            <a:off x="3949837" y="7951"/>
            <a:ext cx="4688506" cy="665584"/>
          </a:xfrm>
          <a:prstGeom prst="rect">
            <a:avLst/>
          </a:prstGeom>
          <a:solidFill>
            <a:schemeClr val="tx1"/>
          </a:solidFill>
          <a:effectLst>
            <a:reflection blurRad="6350" stA="50000" endA="300" endPos="55000" dir="5400000" sy="-100000" algn="bl" rotWithShape="0"/>
          </a:effectLst>
        </p:spPr>
        <p:txBody>
          <a:bodyPr wrap="square" rtlCol="0">
            <a:spAutoFit/>
          </a:bodyPr>
          <a:lstStyle/>
          <a:p>
            <a:pPr>
              <a:defRPr/>
            </a:pPr>
            <a:r>
              <a:rPr lang="en-IN" sz="3600" b="0" i="0" u="none">
                <a:solidFill>
                  <a:schemeClr val="bg1"/>
                </a:solidFill>
                <a:latin typeface="Times New Roman"/>
                <a:ea typeface="Times New Roman"/>
                <a:cs typeface="Times New Roman"/>
              </a:rPr>
              <a:t>Input Design</a:t>
            </a:r>
            <a:r>
              <a:rPr lang="en-IN" sz="3600">
                <a:solidFill>
                  <a:schemeClr val="bg1"/>
                </a:solidFill>
              </a:rPr>
              <a:t> (Recruiter)</a:t>
            </a:r>
            <a:endParaRPr sz="3600">
              <a:solidFill>
                <a:schemeClr val="bg1"/>
              </a:solidFill>
            </a:endParaRPr>
          </a:p>
        </p:txBody>
      </p:sp>
      <p:sp>
        <p:nvSpPr>
          <p:cNvPr id="280240130" name=""/>
          <p:cNvSpPr txBox="1"/>
          <p:nvPr/>
        </p:nvSpPr>
        <p:spPr bwMode="auto">
          <a:xfrm flipH="0" flipV="0">
            <a:off x="4579716" y="673535"/>
            <a:ext cx="2815752" cy="45755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en-IN" sz="2400" b="1"/>
              <a:t>Recruiter dashboard</a:t>
            </a:r>
            <a:endParaRPr sz="2400" b="1"/>
          </a:p>
        </p:txBody>
      </p:sp>
      <p:pic>
        <p:nvPicPr>
          <p:cNvPr id="961742801" name=""/>
          <p:cNvPicPr>
            <a:picLocks noChangeAspect="1"/>
          </p:cNvPicPr>
          <p:nvPr/>
        </p:nvPicPr>
        <p:blipFill>
          <a:blip r:embed="rId3"/>
          <a:stretch/>
        </p:blipFill>
        <p:spPr bwMode="auto">
          <a:xfrm flipH="0" flipV="0">
            <a:off x="0" y="1267440"/>
            <a:ext cx="12191999" cy="5601685"/>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36804943" name="TextBox 1"/>
          <p:cNvSpPr txBox="1"/>
          <p:nvPr/>
        </p:nvSpPr>
        <p:spPr bwMode="auto">
          <a:xfrm flipH="0" flipV="0">
            <a:off x="3949837" y="7951"/>
            <a:ext cx="4688506" cy="665584"/>
          </a:xfrm>
          <a:prstGeom prst="rect">
            <a:avLst/>
          </a:prstGeom>
          <a:solidFill>
            <a:schemeClr val="tx1"/>
          </a:solidFill>
          <a:effectLst>
            <a:reflection blurRad="6350" stA="50000" endA="300" endPos="55000" dir="5400000" sy="-100000" algn="bl" rotWithShape="0"/>
          </a:effectLst>
        </p:spPr>
        <p:txBody>
          <a:bodyPr wrap="square" rtlCol="0">
            <a:spAutoFit/>
          </a:bodyPr>
          <a:lstStyle/>
          <a:p>
            <a:pPr>
              <a:defRPr/>
            </a:pPr>
            <a:r>
              <a:rPr lang="en-IN" sz="3600" b="0" i="0" u="none">
                <a:solidFill>
                  <a:schemeClr val="bg1"/>
                </a:solidFill>
                <a:latin typeface="Times New Roman"/>
                <a:ea typeface="Times New Roman"/>
                <a:cs typeface="Times New Roman"/>
              </a:rPr>
              <a:t>Input Design</a:t>
            </a:r>
            <a:r>
              <a:rPr lang="en-IN" sz="3600">
                <a:solidFill>
                  <a:schemeClr val="bg1"/>
                </a:solidFill>
              </a:rPr>
              <a:t> (Recruiter)</a:t>
            </a:r>
            <a:endParaRPr sz="3600">
              <a:solidFill>
                <a:schemeClr val="bg1"/>
              </a:solidFill>
            </a:endParaRPr>
          </a:p>
        </p:txBody>
      </p:sp>
      <p:sp>
        <p:nvSpPr>
          <p:cNvPr id="118838692" name=""/>
          <p:cNvSpPr txBox="1"/>
          <p:nvPr/>
        </p:nvSpPr>
        <p:spPr bwMode="auto">
          <a:xfrm flipH="0" flipV="0">
            <a:off x="4579716" y="673535"/>
            <a:ext cx="2412431" cy="45755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en-IN" sz="2400" b="1"/>
              <a:t>compnay register</a:t>
            </a:r>
            <a:endParaRPr sz="2400" b="1"/>
          </a:p>
        </p:txBody>
      </p:sp>
      <p:pic>
        <p:nvPicPr>
          <p:cNvPr id="1718362874" name=""/>
          <p:cNvPicPr>
            <a:picLocks noChangeAspect="1"/>
          </p:cNvPicPr>
          <p:nvPr/>
        </p:nvPicPr>
        <p:blipFill>
          <a:blip r:embed="rId3"/>
          <a:stretch/>
        </p:blipFill>
        <p:spPr bwMode="auto">
          <a:xfrm rot="0" flipH="0" flipV="0">
            <a:off x="0" y="1213669"/>
            <a:ext cx="12199717" cy="5645975"/>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676545432" name="TextBox 1"/>
          <p:cNvSpPr txBox="1"/>
          <p:nvPr/>
        </p:nvSpPr>
        <p:spPr bwMode="auto">
          <a:xfrm flipH="0" flipV="0">
            <a:off x="3949837" y="7951"/>
            <a:ext cx="4688506" cy="665584"/>
          </a:xfrm>
          <a:prstGeom prst="rect">
            <a:avLst/>
          </a:prstGeom>
          <a:solidFill>
            <a:schemeClr val="tx1"/>
          </a:solidFill>
          <a:effectLst>
            <a:reflection blurRad="6350" stA="50000" endA="300" endPos="55000" dir="5400000" sy="-100000" algn="bl" rotWithShape="0"/>
          </a:effectLst>
        </p:spPr>
        <p:txBody>
          <a:bodyPr wrap="square" rtlCol="0">
            <a:spAutoFit/>
          </a:bodyPr>
          <a:lstStyle/>
          <a:p>
            <a:pPr>
              <a:defRPr/>
            </a:pPr>
            <a:r>
              <a:rPr lang="en-IN" sz="3600" b="0" i="0" u="none">
                <a:solidFill>
                  <a:schemeClr val="bg1"/>
                </a:solidFill>
                <a:latin typeface="Times New Roman"/>
                <a:ea typeface="Times New Roman"/>
                <a:cs typeface="Times New Roman"/>
              </a:rPr>
              <a:t>Input Design</a:t>
            </a:r>
            <a:r>
              <a:rPr lang="en-IN" sz="3600">
                <a:solidFill>
                  <a:schemeClr val="bg1"/>
                </a:solidFill>
              </a:rPr>
              <a:t> (Recruiter)</a:t>
            </a:r>
            <a:endParaRPr sz="3600">
              <a:solidFill>
                <a:schemeClr val="bg1"/>
              </a:solidFill>
            </a:endParaRPr>
          </a:p>
        </p:txBody>
      </p:sp>
      <p:sp>
        <p:nvSpPr>
          <p:cNvPr id="678010702" name=""/>
          <p:cNvSpPr txBox="1"/>
          <p:nvPr/>
        </p:nvSpPr>
        <p:spPr bwMode="auto">
          <a:xfrm flipH="0" flipV="0">
            <a:off x="4579716" y="673535"/>
            <a:ext cx="2333257" cy="45755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en-IN" sz="2400" b="1"/>
              <a:t>compnay update</a:t>
            </a:r>
            <a:endParaRPr sz="2400" b="1"/>
          </a:p>
        </p:txBody>
      </p:sp>
      <p:pic>
        <p:nvPicPr>
          <p:cNvPr id="113748459" name=""/>
          <p:cNvPicPr>
            <a:picLocks noChangeAspect="1"/>
          </p:cNvPicPr>
          <p:nvPr/>
        </p:nvPicPr>
        <p:blipFill>
          <a:blip r:embed="rId3"/>
          <a:stretch/>
        </p:blipFill>
        <p:spPr bwMode="auto">
          <a:xfrm flipH="0" flipV="0">
            <a:off x="0" y="1131095"/>
            <a:ext cx="12191999" cy="563085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119558217" name="TextBox 1"/>
          <p:cNvSpPr txBox="1"/>
          <p:nvPr/>
        </p:nvSpPr>
        <p:spPr bwMode="auto">
          <a:xfrm flipH="0" flipV="0">
            <a:off x="3949837" y="7951"/>
            <a:ext cx="4688506" cy="665584"/>
          </a:xfrm>
          <a:prstGeom prst="rect">
            <a:avLst/>
          </a:prstGeom>
          <a:solidFill>
            <a:schemeClr val="tx1"/>
          </a:solidFill>
          <a:effectLst>
            <a:reflection blurRad="6350" stA="50000" endA="300" endPos="55000" dir="5400000" sy="-100000" algn="bl" rotWithShape="0"/>
          </a:effectLst>
        </p:spPr>
        <p:txBody>
          <a:bodyPr wrap="square" rtlCol="0">
            <a:spAutoFit/>
          </a:bodyPr>
          <a:lstStyle/>
          <a:p>
            <a:pPr>
              <a:defRPr/>
            </a:pPr>
            <a:r>
              <a:rPr lang="en-IN" sz="3600" b="0" i="0" u="none">
                <a:solidFill>
                  <a:schemeClr val="bg1"/>
                </a:solidFill>
                <a:latin typeface="Times New Roman"/>
                <a:ea typeface="Times New Roman"/>
                <a:cs typeface="Times New Roman"/>
              </a:rPr>
              <a:t>Input Design</a:t>
            </a:r>
            <a:r>
              <a:rPr lang="en-IN" sz="3600">
                <a:solidFill>
                  <a:schemeClr val="bg1"/>
                </a:solidFill>
              </a:rPr>
              <a:t> (Recruiter)</a:t>
            </a:r>
            <a:endParaRPr sz="3600">
              <a:solidFill>
                <a:schemeClr val="bg1"/>
              </a:solidFill>
            </a:endParaRPr>
          </a:p>
        </p:txBody>
      </p:sp>
      <p:sp>
        <p:nvSpPr>
          <p:cNvPr id="1495965859" name=""/>
          <p:cNvSpPr txBox="1"/>
          <p:nvPr/>
        </p:nvSpPr>
        <p:spPr bwMode="auto">
          <a:xfrm flipH="0" flipV="0">
            <a:off x="4579716" y="673535"/>
            <a:ext cx="1288490" cy="45755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en-IN" sz="2400" b="1"/>
              <a:t>job page</a:t>
            </a:r>
            <a:endParaRPr sz="2400" b="1"/>
          </a:p>
        </p:txBody>
      </p:sp>
      <p:pic>
        <p:nvPicPr>
          <p:cNvPr id="2106045821" name=""/>
          <p:cNvPicPr>
            <a:picLocks noChangeAspect="1"/>
          </p:cNvPicPr>
          <p:nvPr/>
        </p:nvPicPr>
        <p:blipFill>
          <a:blip r:embed="rId3"/>
          <a:stretch/>
        </p:blipFill>
        <p:spPr bwMode="auto">
          <a:xfrm flipH="0" flipV="0">
            <a:off x="0" y="1235691"/>
            <a:ext cx="12191999" cy="5617567"/>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70033331" name="TextBox 1"/>
          <p:cNvSpPr txBox="1"/>
          <p:nvPr/>
        </p:nvSpPr>
        <p:spPr bwMode="auto">
          <a:xfrm flipH="0" flipV="0">
            <a:off x="3949837" y="7951"/>
            <a:ext cx="4688506" cy="665584"/>
          </a:xfrm>
          <a:prstGeom prst="rect">
            <a:avLst/>
          </a:prstGeom>
          <a:solidFill>
            <a:schemeClr val="tx1"/>
          </a:solidFill>
          <a:effectLst>
            <a:reflection blurRad="6350" stA="50000" endA="300" endPos="55000" dir="5400000" sy="-100000" algn="bl" rotWithShape="0"/>
          </a:effectLst>
        </p:spPr>
        <p:txBody>
          <a:bodyPr wrap="square" rtlCol="0">
            <a:spAutoFit/>
          </a:bodyPr>
          <a:lstStyle/>
          <a:p>
            <a:pPr>
              <a:defRPr/>
            </a:pPr>
            <a:r>
              <a:rPr lang="en-IN" sz="3600" b="0" i="0" u="none">
                <a:solidFill>
                  <a:schemeClr val="bg1"/>
                </a:solidFill>
                <a:latin typeface="Times New Roman"/>
                <a:ea typeface="Times New Roman"/>
                <a:cs typeface="Times New Roman"/>
              </a:rPr>
              <a:t>Input Design</a:t>
            </a:r>
            <a:r>
              <a:rPr lang="en-IN" sz="3600">
                <a:solidFill>
                  <a:schemeClr val="bg1"/>
                </a:solidFill>
              </a:rPr>
              <a:t> (Recruiter)</a:t>
            </a:r>
            <a:endParaRPr sz="3600">
              <a:solidFill>
                <a:schemeClr val="bg1"/>
              </a:solidFill>
            </a:endParaRPr>
          </a:p>
        </p:txBody>
      </p:sp>
      <p:sp>
        <p:nvSpPr>
          <p:cNvPr id="1404440982" name=""/>
          <p:cNvSpPr txBox="1"/>
          <p:nvPr/>
        </p:nvSpPr>
        <p:spPr bwMode="auto">
          <a:xfrm flipH="0" flipV="0">
            <a:off x="4579716" y="673535"/>
            <a:ext cx="1148891" cy="45755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en-IN" sz="2400" b="1"/>
              <a:t>add job</a:t>
            </a:r>
            <a:endParaRPr sz="2400" b="1"/>
          </a:p>
        </p:txBody>
      </p:sp>
      <p:pic>
        <p:nvPicPr>
          <p:cNvPr id="378535879" name=""/>
          <p:cNvPicPr>
            <a:picLocks noChangeAspect="1"/>
          </p:cNvPicPr>
          <p:nvPr/>
        </p:nvPicPr>
        <p:blipFill>
          <a:blip r:embed="rId3"/>
          <a:stretch/>
        </p:blipFill>
        <p:spPr bwMode="auto">
          <a:xfrm rot="0" flipH="0" flipV="0">
            <a:off x="0" y="1290483"/>
            <a:ext cx="12184354" cy="5561822"/>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096351969" name="TextBox 1"/>
          <p:cNvSpPr txBox="1"/>
          <p:nvPr/>
        </p:nvSpPr>
        <p:spPr bwMode="auto">
          <a:xfrm flipH="0" flipV="0">
            <a:off x="3949837" y="7951"/>
            <a:ext cx="4688506" cy="665584"/>
          </a:xfrm>
          <a:prstGeom prst="rect">
            <a:avLst/>
          </a:prstGeom>
          <a:solidFill>
            <a:schemeClr val="tx1"/>
          </a:solidFill>
          <a:effectLst>
            <a:reflection blurRad="6350" stA="50000" endA="300" endPos="55000" dir="5400000" sy="-100000" algn="bl" rotWithShape="0"/>
          </a:effectLst>
        </p:spPr>
        <p:txBody>
          <a:bodyPr wrap="square" rtlCol="0">
            <a:spAutoFit/>
          </a:bodyPr>
          <a:lstStyle/>
          <a:p>
            <a:pPr>
              <a:defRPr/>
            </a:pPr>
            <a:r>
              <a:rPr lang="en-IN" sz="3600" b="0" i="0" u="none">
                <a:solidFill>
                  <a:schemeClr val="bg1"/>
                </a:solidFill>
                <a:latin typeface="Times New Roman"/>
                <a:ea typeface="Times New Roman"/>
                <a:cs typeface="Times New Roman"/>
              </a:rPr>
              <a:t>Input Design</a:t>
            </a:r>
            <a:r>
              <a:rPr lang="en-IN" sz="3600">
                <a:solidFill>
                  <a:schemeClr val="bg1"/>
                </a:solidFill>
              </a:rPr>
              <a:t> (Recruiter)</a:t>
            </a:r>
            <a:endParaRPr sz="3600">
              <a:solidFill>
                <a:schemeClr val="bg1"/>
              </a:solidFill>
            </a:endParaRPr>
          </a:p>
        </p:txBody>
      </p:sp>
      <p:sp>
        <p:nvSpPr>
          <p:cNvPr id="1905771535" name=""/>
          <p:cNvSpPr txBox="1"/>
          <p:nvPr/>
        </p:nvSpPr>
        <p:spPr bwMode="auto">
          <a:xfrm flipH="0" flipV="0">
            <a:off x="4579716" y="673535"/>
            <a:ext cx="1555337" cy="45755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en-IN" sz="2400" b="1"/>
              <a:t>update job</a:t>
            </a:r>
            <a:endParaRPr sz="2400" b="1"/>
          </a:p>
        </p:txBody>
      </p:sp>
      <p:pic>
        <p:nvPicPr>
          <p:cNvPr id="82345013" name=""/>
          <p:cNvPicPr>
            <a:picLocks noChangeAspect="1"/>
          </p:cNvPicPr>
          <p:nvPr/>
        </p:nvPicPr>
        <p:blipFill>
          <a:blip r:embed="rId3"/>
          <a:stretch/>
        </p:blipFill>
        <p:spPr bwMode="auto">
          <a:xfrm flipH="0" flipV="0">
            <a:off x="0" y="1235691"/>
            <a:ext cx="12191999" cy="5585801"/>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782333565" name="TextBox 1"/>
          <p:cNvSpPr txBox="1"/>
          <p:nvPr/>
        </p:nvSpPr>
        <p:spPr bwMode="auto">
          <a:xfrm flipH="0" flipV="0">
            <a:off x="3949837" y="7951"/>
            <a:ext cx="4688506" cy="665584"/>
          </a:xfrm>
          <a:prstGeom prst="rect">
            <a:avLst/>
          </a:prstGeom>
          <a:solidFill>
            <a:schemeClr val="tx1"/>
          </a:solidFill>
          <a:effectLst>
            <a:reflection blurRad="6350" stA="50000" endA="300" endPos="55000" dir="5400000" sy="-100000" algn="bl" rotWithShape="0"/>
          </a:effectLst>
        </p:spPr>
        <p:txBody>
          <a:bodyPr wrap="square" rtlCol="0">
            <a:spAutoFit/>
          </a:bodyPr>
          <a:lstStyle/>
          <a:p>
            <a:pPr>
              <a:defRPr/>
            </a:pPr>
            <a:r>
              <a:rPr lang="en-IN" sz="3600" b="0" i="0" u="none">
                <a:solidFill>
                  <a:schemeClr val="bg1"/>
                </a:solidFill>
                <a:latin typeface="Times New Roman"/>
                <a:ea typeface="Times New Roman"/>
                <a:cs typeface="Times New Roman"/>
              </a:rPr>
              <a:t>Input Design</a:t>
            </a:r>
            <a:r>
              <a:rPr lang="en-IN" sz="3600">
                <a:solidFill>
                  <a:schemeClr val="bg1"/>
                </a:solidFill>
              </a:rPr>
              <a:t> (Recruiter)</a:t>
            </a:r>
            <a:endParaRPr sz="3600">
              <a:solidFill>
                <a:schemeClr val="bg1"/>
              </a:solidFill>
            </a:endParaRPr>
          </a:p>
        </p:txBody>
      </p:sp>
      <p:sp>
        <p:nvSpPr>
          <p:cNvPr id="1266450905" name=""/>
          <p:cNvSpPr txBox="1"/>
          <p:nvPr/>
        </p:nvSpPr>
        <p:spPr bwMode="auto">
          <a:xfrm flipH="0" flipV="0">
            <a:off x="4579716" y="673535"/>
            <a:ext cx="2564829" cy="45755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en-IN" sz="2400" b="1"/>
              <a:t>job applicant page</a:t>
            </a:r>
            <a:endParaRPr sz="2400" b="1"/>
          </a:p>
        </p:txBody>
      </p:sp>
      <p:pic>
        <p:nvPicPr>
          <p:cNvPr id="369576540" name=""/>
          <p:cNvPicPr>
            <a:picLocks noChangeAspect="1"/>
          </p:cNvPicPr>
          <p:nvPr/>
        </p:nvPicPr>
        <p:blipFill>
          <a:blip r:embed="rId3"/>
          <a:stretch/>
        </p:blipFill>
        <p:spPr bwMode="auto">
          <a:xfrm flipH="0" flipV="0">
            <a:off x="0" y="1190624"/>
            <a:ext cx="12191999" cy="5662601"/>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075096702" name="TextBox 1"/>
          <p:cNvSpPr txBox="1"/>
          <p:nvPr/>
        </p:nvSpPr>
        <p:spPr bwMode="auto">
          <a:xfrm flipH="0" flipV="0">
            <a:off x="3949837" y="7951"/>
            <a:ext cx="4688506" cy="665584"/>
          </a:xfrm>
          <a:prstGeom prst="rect">
            <a:avLst/>
          </a:prstGeom>
          <a:solidFill>
            <a:schemeClr val="tx1"/>
          </a:solidFill>
          <a:effectLst>
            <a:reflection blurRad="6350" stA="50000" endA="300" endPos="55000" dir="5400000" sy="-100000" algn="bl" rotWithShape="0"/>
          </a:effectLst>
        </p:spPr>
        <p:txBody>
          <a:bodyPr wrap="square" rtlCol="0">
            <a:spAutoFit/>
          </a:bodyPr>
          <a:lstStyle/>
          <a:p>
            <a:pPr>
              <a:defRPr/>
            </a:pPr>
            <a:r>
              <a:rPr lang="en-IN" sz="3600" b="0" i="0" u="none">
                <a:solidFill>
                  <a:schemeClr val="bg1"/>
                </a:solidFill>
                <a:latin typeface="Times New Roman"/>
                <a:ea typeface="Times New Roman"/>
                <a:cs typeface="Times New Roman"/>
              </a:rPr>
              <a:t>Input Design</a:t>
            </a:r>
            <a:r>
              <a:rPr lang="en-IN" sz="3600">
                <a:solidFill>
                  <a:schemeClr val="bg1"/>
                </a:solidFill>
              </a:rPr>
              <a:t> (Recruiter)</a:t>
            </a:r>
            <a:endParaRPr sz="3600">
              <a:solidFill>
                <a:schemeClr val="bg1"/>
              </a:solidFill>
            </a:endParaRPr>
          </a:p>
        </p:txBody>
      </p:sp>
      <p:sp>
        <p:nvSpPr>
          <p:cNvPr id="505374928" name=""/>
          <p:cNvSpPr txBox="1"/>
          <p:nvPr/>
        </p:nvSpPr>
        <p:spPr bwMode="auto">
          <a:xfrm flipH="0" flipV="0">
            <a:off x="4579716" y="673535"/>
            <a:ext cx="3158646" cy="45755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lang="en-IN" sz="2400" b="1"/>
              <a:t>job applicant  response </a:t>
            </a:r>
            <a:endParaRPr sz="2400" b="1"/>
          </a:p>
        </p:txBody>
      </p:sp>
      <p:pic>
        <p:nvPicPr>
          <p:cNvPr id="238157920" name=""/>
          <p:cNvPicPr>
            <a:picLocks noChangeAspect="1"/>
          </p:cNvPicPr>
          <p:nvPr/>
        </p:nvPicPr>
        <p:blipFill>
          <a:blip r:embed="rId3"/>
          <a:stretch/>
        </p:blipFill>
        <p:spPr bwMode="auto">
          <a:xfrm flipH="0" flipV="0">
            <a:off x="0" y="1131095"/>
            <a:ext cx="12191999" cy="569119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312646454" name="TextBox 1"/>
          <p:cNvSpPr txBox="1"/>
          <p:nvPr/>
        </p:nvSpPr>
        <p:spPr bwMode="auto">
          <a:xfrm flipH="0" flipV="0">
            <a:off x="5378587" y="7950"/>
            <a:ext cx="1592881" cy="640439"/>
          </a:xfrm>
          <a:prstGeom prst="rect">
            <a:avLst/>
          </a:prstGeom>
          <a:solidFill>
            <a:schemeClr val="tx1"/>
          </a:solidFill>
          <a:effectLst>
            <a:reflection blurRad="6350" stA="50000" endA="300" endPos="55000" dir="5400000" sy="-100000" algn="bl" rotWithShape="0"/>
          </a:effectLst>
        </p:spPr>
        <p:txBody>
          <a:bodyPr wrap="square" rtlCol="0">
            <a:spAutoFit/>
          </a:bodyPr>
          <a:lstStyle/>
          <a:p>
            <a:pPr>
              <a:defRPr/>
            </a:pPr>
            <a:r>
              <a:rPr lang="en-IN" sz="3600" b="0" i="0" u="none">
                <a:solidFill>
                  <a:schemeClr val="bg1"/>
                </a:solidFill>
                <a:latin typeface="Times New Roman"/>
                <a:ea typeface="Times New Roman"/>
                <a:cs typeface="Times New Roman"/>
              </a:rPr>
              <a:t>Testing</a:t>
            </a:r>
            <a:endParaRPr sz="3600">
              <a:solidFill>
                <a:schemeClr val="bg1"/>
              </a:solidFill>
            </a:endParaRPr>
          </a:p>
        </p:txBody>
      </p:sp>
      <p:sp>
        <p:nvSpPr>
          <p:cNvPr id="1405983984" name=""/>
          <p:cNvSpPr txBox="1"/>
          <p:nvPr/>
        </p:nvSpPr>
        <p:spPr bwMode="auto">
          <a:xfrm flipH="0" flipV="0">
            <a:off x="1858999" y="707844"/>
            <a:ext cx="6760697" cy="45755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sz="2400" b="0" i="0" u="none">
                <a:solidFill>
                  <a:srgbClr val="000000"/>
                </a:solidFill>
                <a:latin typeface="Times New Roman"/>
                <a:ea typeface="Times New Roman"/>
                <a:cs typeface="Times New Roman"/>
              </a:rPr>
              <a:t>We have use following method for testing the system.</a:t>
            </a:r>
            <a:endParaRPr sz="3600"/>
          </a:p>
        </p:txBody>
      </p:sp>
      <p:sp>
        <p:nvSpPr>
          <p:cNvPr id="1255623598" name=""/>
          <p:cNvSpPr txBox="1"/>
          <p:nvPr/>
        </p:nvSpPr>
        <p:spPr bwMode="auto">
          <a:xfrm flipH="0" flipV="0">
            <a:off x="1938375" y="1165403"/>
            <a:ext cx="8922469" cy="14329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2200" b="1" i="0" u="none">
                <a:solidFill>
                  <a:srgbClr val="000000"/>
                </a:solidFill>
                <a:latin typeface="Times New Roman"/>
                <a:ea typeface="Times New Roman"/>
                <a:cs typeface="Times New Roman"/>
              </a:rPr>
              <a:t>Specification Testing</a:t>
            </a:r>
            <a:r>
              <a:rPr sz="2200" b="0" i="0" u="none">
                <a:solidFill>
                  <a:srgbClr val="000000"/>
                </a:solidFill>
                <a:latin typeface="Times New Roman"/>
                <a:ea typeface="Times New Roman"/>
                <a:cs typeface="Times New Roman"/>
              </a:rPr>
              <a:t> :- </a:t>
            </a:r>
            <a:endParaRPr sz="2200" b="0" i="0" u="none">
              <a:solidFill>
                <a:srgbClr val="000000"/>
              </a:solidFill>
              <a:latin typeface="Times New Roman"/>
              <a:ea typeface="Times New Roman"/>
              <a:cs typeface="Times New Roman"/>
            </a:endParaRPr>
          </a:p>
          <a:p>
            <a:pPr>
              <a:defRPr/>
            </a:pPr>
            <a:r>
              <a:rPr sz="2200" b="0" i="0" u="none">
                <a:solidFill>
                  <a:srgbClr val="000000"/>
                </a:solidFill>
                <a:latin typeface="Times New Roman"/>
                <a:ea typeface="Times New Roman"/>
                <a:cs typeface="Times New Roman"/>
              </a:rPr>
              <a:t>▪ The specification testing is what program does in some various condition is.</a:t>
            </a:r>
            <a:endParaRPr sz="2200" b="0" i="0" u="none">
              <a:solidFill>
                <a:srgbClr val="000000"/>
              </a:solidFill>
              <a:latin typeface="Times New Roman"/>
              <a:ea typeface="Times New Roman"/>
              <a:cs typeface="Times New Roman"/>
            </a:endParaRPr>
          </a:p>
          <a:p>
            <a:pPr>
              <a:defRPr/>
            </a:pPr>
            <a:r>
              <a:rPr sz="2200" b="0" i="0" u="none">
                <a:solidFill>
                  <a:srgbClr val="000000"/>
                </a:solidFill>
                <a:latin typeface="Times New Roman"/>
                <a:ea typeface="Times New Roman"/>
                <a:cs typeface="Times New Roman"/>
              </a:rPr>
              <a:t>▪ we check this system to give wrong username ,password, wrong data then system display message for input correct data.  </a:t>
            </a:r>
            <a:endParaRPr sz="2800"/>
          </a:p>
        </p:txBody>
      </p:sp>
      <p:sp>
        <p:nvSpPr>
          <p:cNvPr id="681096746" name=""/>
          <p:cNvSpPr txBox="1"/>
          <p:nvPr/>
        </p:nvSpPr>
        <p:spPr bwMode="auto">
          <a:xfrm flipH="0" flipV="0">
            <a:off x="2039549" y="2712539"/>
            <a:ext cx="7328813" cy="14329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2200" b="1" i="0" u="none">
                <a:solidFill>
                  <a:srgbClr val="000000"/>
                </a:solidFill>
                <a:latin typeface="Times New Roman"/>
                <a:ea typeface="Times New Roman"/>
                <a:cs typeface="Times New Roman"/>
              </a:rPr>
              <a:t>Code Testing</a:t>
            </a:r>
            <a:r>
              <a:rPr sz="2200" b="0" i="0" u="none">
                <a:solidFill>
                  <a:srgbClr val="000000"/>
                </a:solidFill>
                <a:latin typeface="Times New Roman"/>
                <a:ea typeface="Times New Roman"/>
                <a:cs typeface="Times New Roman"/>
              </a:rPr>
              <a:t>:- </a:t>
            </a:r>
            <a:endParaRPr sz="2200" b="0" i="0" u="none">
              <a:solidFill>
                <a:srgbClr val="000000"/>
              </a:solidFill>
              <a:latin typeface="Times New Roman"/>
              <a:ea typeface="Times New Roman"/>
              <a:cs typeface="Times New Roman"/>
            </a:endParaRPr>
          </a:p>
          <a:p>
            <a:pPr>
              <a:defRPr/>
            </a:pPr>
            <a:r>
              <a:rPr sz="2200" b="0" i="0" u="none">
                <a:solidFill>
                  <a:srgbClr val="000000"/>
                </a:solidFill>
                <a:latin typeface="Times New Roman"/>
                <a:ea typeface="Times New Roman"/>
                <a:cs typeface="Times New Roman"/>
              </a:rPr>
              <a:t>▪ The code testing is examining the logic of program.</a:t>
            </a:r>
            <a:endParaRPr sz="2200" b="0" i="0" u="none">
              <a:solidFill>
                <a:srgbClr val="000000"/>
              </a:solidFill>
              <a:latin typeface="Times New Roman"/>
              <a:ea typeface="Times New Roman"/>
              <a:cs typeface="Times New Roman"/>
            </a:endParaRPr>
          </a:p>
          <a:p>
            <a:pPr>
              <a:defRPr/>
            </a:pPr>
            <a:r>
              <a:rPr sz="2200" b="0" i="0" u="none">
                <a:solidFill>
                  <a:srgbClr val="000000"/>
                </a:solidFill>
                <a:latin typeface="Times New Roman"/>
                <a:ea typeface="Times New Roman"/>
                <a:cs typeface="Times New Roman"/>
              </a:rPr>
              <a:t> ▪ we have testing all path of program, path means to specific combination of condition that handle by program. </a:t>
            </a:r>
            <a:endParaRPr sz="2800"/>
          </a:p>
        </p:txBody>
      </p:sp>
      <p:sp>
        <p:nvSpPr>
          <p:cNvPr id="673723853" name=""/>
          <p:cNvSpPr txBox="1"/>
          <p:nvPr/>
        </p:nvSpPr>
        <p:spPr bwMode="auto">
          <a:xfrm flipH="0" flipV="0">
            <a:off x="2039549" y="4352923"/>
            <a:ext cx="9996404" cy="176819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2200" b="1" i="0" u="none">
                <a:solidFill>
                  <a:srgbClr val="000000"/>
                </a:solidFill>
                <a:latin typeface="Times New Roman"/>
                <a:ea typeface="Times New Roman"/>
                <a:cs typeface="Times New Roman"/>
              </a:rPr>
              <a:t>Unit Testing</a:t>
            </a:r>
            <a:r>
              <a:rPr sz="2200" b="0" i="0" u="none">
                <a:solidFill>
                  <a:srgbClr val="000000"/>
                </a:solidFill>
                <a:latin typeface="Times New Roman"/>
                <a:ea typeface="Times New Roman"/>
                <a:cs typeface="Times New Roman"/>
              </a:rPr>
              <a:t>:- </a:t>
            </a:r>
            <a:endParaRPr sz="2200" b="0" i="0" u="none">
              <a:solidFill>
                <a:srgbClr val="000000"/>
              </a:solidFill>
              <a:latin typeface="Times New Roman"/>
              <a:ea typeface="Times New Roman"/>
              <a:cs typeface="Times New Roman"/>
            </a:endParaRPr>
          </a:p>
          <a:p>
            <a:pPr>
              <a:defRPr/>
            </a:pPr>
            <a:r>
              <a:rPr sz="2200" b="0" i="0" u="none">
                <a:solidFill>
                  <a:srgbClr val="000000"/>
                </a:solidFill>
                <a:latin typeface="Times New Roman"/>
                <a:ea typeface="Times New Roman"/>
                <a:cs typeface="Times New Roman"/>
              </a:rPr>
              <a:t>▪ Unit testing is focused on verifying small portion of functionality. Unit testing is important part where each module and process of application is to be test by possible input sets and desired output. </a:t>
            </a:r>
            <a:endParaRPr sz="2200" b="0" i="0" u="none">
              <a:solidFill>
                <a:srgbClr val="000000"/>
              </a:solidFill>
              <a:latin typeface="Times New Roman"/>
              <a:ea typeface="Times New Roman"/>
              <a:cs typeface="Times New Roman"/>
            </a:endParaRPr>
          </a:p>
          <a:p>
            <a:pPr>
              <a:defRPr/>
            </a:pPr>
            <a:r>
              <a:rPr sz="2200" b="0" i="0" u="none">
                <a:solidFill>
                  <a:srgbClr val="000000"/>
                </a:solidFill>
                <a:latin typeface="Times New Roman"/>
                <a:ea typeface="Times New Roman"/>
                <a:cs typeface="Times New Roman"/>
              </a:rPr>
              <a:t>▪ we have check different type of modules like admin module, Visitor module etc</a:t>
            </a:r>
            <a:endParaRPr sz="28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693360812" name="TextBox 1"/>
          <p:cNvSpPr txBox="1"/>
          <p:nvPr/>
        </p:nvSpPr>
        <p:spPr bwMode="auto">
          <a:xfrm flipH="0" flipV="0">
            <a:off x="3727393" y="7950"/>
            <a:ext cx="4418825" cy="518519"/>
          </a:xfrm>
          <a:prstGeom prst="rect">
            <a:avLst/>
          </a:prstGeom>
          <a:solidFill>
            <a:schemeClr val="tx1"/>
          </a:solidFill>
          <a:effectLst>
            <a:reflection blurRad="6350" stA="50000" endA="300" endPos="55000" dir="5400000" sy="-100000" algn="bl" rotWithShape="0"/>
          </a:effectLst>
        </p:spPr>
        <p:txBody>
          <a:bodyPr wrap="square" rtlCol="0">
            <a:spAutoFit/>
          </a:bodyPr>
          <a:lstStyle/>
          <a:p>
            <a:pPr>
              <a:defRPr/>
            </a:pPr>
            <a:r>
              <a:rPr sz="2800" b="0" i="0" u="none">
                <a:solidFill>
                  <a:schemeClr val="bg1"/>
                </a:solidFill>
                <a:latin typeface="Times New Roman"/>
                <a:ea typeface="Times New Roman"/>
                <a:cs typeface="Times New Roman"/>
              </a:rPr>
              <a:t>Post-Implementation Review</a:t>
            </a:r>
            <a:endParaRPr sz="7200">
              <a:solidFill>
                <a:schemeClr val="bg1"/>
              </a:solidFill>
            </a:endParaRPr>
          </a:p>
        </p:txBody>
      </p:sp>
      <p:sp>
        <p:nvSpPr>
          <p:cNvPr id="594200190" name=""/>
          <p:cNvSpPr txBox="1"/>
          <p:nvPr/>
        </p:nvSpPr>
        <p:spPr bwMode="auto">
          <a:xfrm flipH="0" flipV="0">
            <a:off x="1938375" y="1165403"/>
            <a:ext cx="8950909" cy="44504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2200" b="0" i="0" u="none">
                <a:solidFill>
                  <a:srgbClr val="000000"/>
                </a:solidFill>
                <a:latin typeface="Times New Roman"/>
                <a:ea typeface="Times New Roman"/>
                <a:cs typeface="Times New Roman"/>
              </a:rPr>
              <a:t>After the system is implemented and conversion is complete, user usually conducts a review of the system.</a:t>
            </a:r>
            <a:endParaRPr sz="2200" b="0" i="0" u="none">
              <a:solidFill>
                <a:srgbClr val="000000"/>
              </a:solidFill>
              <a:latin typeface="Times New Roman"/>
              <a:ea typeface="Times New Roman"/>
              <a:cs typeface="Times New Roman"/>
            </a:endParaRPr>
          </a:p>
          <a:p>
            <a:pPr>
              <a:defRPr/>
            </a:pPr>
            <a:r>
              <a:rPr sz="2200" b="0" i="0" u="none">
                <a:solidFill>
                  <a:srgbClr val="000000"/>
                </a:solidFill>
                <a:latin typeface="Times New Roman"/>
                <a:ea typeface="Times New Roman"/>
                <a:cs typeface="Times New Roman"/>
              </a:rPr>
              <a:t> </a:t>
            </a:r>
            <a:endParaRPr sz="2200" b="0" i="0" u="none">
              <a:solidFill>
                <a:srgbClr val="000000"/>
              </a:solidFill>
              <a:latin typeface="Times New Roman"/>
              <a:ea typeface="Times New Roman"/>
              <a:cs typeface="Times New Roman"/>
            </a:endParaRPr>
          </a:p>
          <a:p>
            <a:pPr>
              <a:defRPr/>
            </a:pPr>
            <a:r>
              <a:rPr sz="2200" b="0" i="0" u="none">
                <a:solidFill>
                  <a:srgbClr val="000000"/>
                </a:solidFill>
                <a:latin typeface="Times New Roman"/>
                <a:ea typeface="Times New Roman"/>
                <a:cs typeface="Times New Roman"/>
              </a:rPr>
              <a:t>▪ In this system all Requirements are fulfills. </a:t>
            </a:r>
            <a:endParaRPr sz="2200" b="0" i="0" u="none">
              <a:solidFill>
                <a:srgbClr val="000000"/>
              </a:solidFill>
              <a:latin typeface="Times New Roman"/>
              <a:ea typeface="Times New Roman"/>
              <a:cs typeface="Times New Roman"/>
            </a:endParaRPr>
          </a:p>
          <a:p>
            <a:pPr>
              <a:defRPr/>
            </a:pPr>
            <a:endParaRPr sz="2200" b="0" i="0" u="none">
              <a:solidFill>
                <a:srgbClr val="000000"/>
              </a:solidFill>
              <a:latin typeface="Times New Roman"/>
              <a:ea typeface="Times New Roman"/>
              <a:cs typeface="Times New Roman"/>
            </a:endParaRPr>
          </a:p>
          <a:p>
            <a:pPr>
              <a:defRPr/>
            </a:pPr>
            <a:r>
              <a:rPr sz="2200" b="0" i="0" u="none">
                <a:solidFill>
                  <a:srgbClr val="000000"/>
                </a:solidFill>
                <a:latin typeface="Times New Roman"/>
                <a:ea typeface="Times New Roman"/>
                <a:cs typeface="Times New Roman"/>
              </a:rPr>
              <a:t>▪ The </a:t>
            </a:r>
            <a:r>
              <a:rPr lang="en-IN" sz="2200" b="0" i="0" u="none">
                <a:solidFill>
                  <a:srgbClr val="000000"/>
                </a:solidFill>
                <a:latin typeface="Times New Roman"/>
                <a:ea typeface="Times New Roman"/>
                <a:cs typeface="Times New Roman"/>
              </a:rPr>
              <a:t>recruiter </a:t>
            </a:r>
            <a:r>
              <a:rPr sz="2200" b="0" i="0" u="none">
                <a:solidFill>
                  <a:srgbClr val="000000"/>
                </a:solidFill>
                <a:latin typeface="Times New Roman"/>
                <a:ea typeface="Times New Roman"/>
                <a:cs typeface="Times New Roman"/>
              </a:rPr>
              <a:t>can easily </a:t>
            </a:r>
            <a:r>
              <a:rPr lang="en-IN" sz="2200" b="0" i="0" u="none">
                <a:solidFill>
                  <a:srgbClr val="000000"/>
                </a:solidFill>
                <a:latin typeface="Times New Roman"/>
                <a:ea typeface="Times New Roman"/>
                <a:cs typeface="Times New Roman"/>
              </a:rPr>
              <a:t>add and update compnay information and job also.</a:t>
            </a:r>
            <a:endParaRPr sz="2200" b="0" i="0" u="none">
              <a:solidFill>
                <a:srgbClr val="000000"/>
              </a:solidFill>
              <a:latin typeface="Times New Roman"/>
              <a:ea typeface="Times New Roman"/>
              <a:cs typeface="Times New Roman"/>
            </a:endParaRPr>
          </a:p>
          <a:p>
            <a:pPr>
              <a:defRPr/>
            </a:pPr>
            <a:endParaRPr sz="2200" b="0" i="0" u="none">
              <a:solidFill>
                <a:srgbClr val="000000"/>
              </a:solidFill>
              <a:latin typeface="Times New Roman"/>
              <a:ea typeface="Times New Roman"/>
              <a:cs typeface="Times New Roman"/>
            </a:endParaRPr>
          </a:p>
          <a:p>
            <a:pPr>
              <a:defRPr/>
            </a:pPr>
            <a:r>
              <a:rPr sz="2200" b="0" i="0" u="none">
                <a:solidFill>
                  <a:srgbClr val="000000"/>
                </a:solidFill>
                <a:latin typeface="Times New Roman"/>
                <a:ea typeface="Times New Roman"/>
                <a:cs typeface="Times New Roman"/>
              </a:rPr>
              <a:t>▪ This system is user-friendly and easily understand. </a:t>
            </a:r>
            <a:endParaRPr sz="2200" b="0" i="0" u="none">
              <a:solidFill>
                <a:srgbClr val="000000"/>
              </a:solidFill>
              <a:latin typeface="Times New Roman"/>
              <a:ea typeface="Times New Roman"/>
              <a:cs typeface="Times New Roman"/>
            </a:endParaRPr>
          </a:p>
          <a:p>
            <a:pPr>
              <a:defRPr/>
            </a:pPr>
            <a:endParaRPr sz="2200" b="0" i="0" u="none">
              <a:solidFill>
                <a:srgbClr val="000000"/>
              </a:solidFill>
              <a:latin typeface="Times New Roman"/>
              <a:ea typeface="Times New Roman"/>
              <a:cs typeface="Times New Roman"/>
            </a:endParaRPr>
          </a:p>
          <a:p>
            <a:pPr>
              <a:defRPr/>
            </a:pPr>
            <a:r>
              <a:rPr sz="2200" b="0" i="0" u="none">
                <a:solidFill>
                  <a:srgbClr val="000000"/>
                </a:solidFill>
                <a:latin typeface="Times New Roman"/>
                <a:ea typeface="Times New Roman"/>
                <a:cs typeface="Times New Roman"/>
              </a:rPr>
              <a:t>▪ The performance level of users has improved. </a:t>
            </a:r>
            <a:endParaRPr sz="2200" b="0" i="0" u="none">
              <a:solidFill>
                <a:srgbClr val="000000"/>
              </a:solidFill>
              <a:latin typeface="Times New Roman"/>
              <a:ea typeface="Times New Roman"/>
              <a:cs typeface="Times New Roman"/>
            </a:endParaRPr>
          </a:p>
          <a:p>
            <a:pPr>
              <a:defRPr/>
            </a:pPr>
            <a:endParaRPr sz="2200" b="0" i="0" u="none">
              <a:solidFill>
                <a:srgbClr val="000000"/>
              </a:solidFill>
              <a:latin typeface="Times New Roman"/>
              <a:ea typeface="Times New Roman"/>
              <a:cs typeface="Times New Roman"/>
            </a:endParaRPr>
          </a:p>
          <a:p>
            <a:pPr>
              <a:defRPr/>
            </a:pPr>
            <a:r>
              <a:rPr sz="2200" b="0" i="0" u="none">
                <a:solidFill>
                  <a:srgbClr val="000000"/>
                </a:solidFill>
                <a:latin typeface="Times New Roman"/>
                <a:ea typeface="Times New Roman"/>
                <a:cs typeface="Times New Roman"/>
              </a:rPr>
              <a:t>▪ The new system needs less manpower, provides information at Time &amp; saves data for document management. </a:t>
            </a:r>
            <a:endParaRPr sz="28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266827" y="1267882"/>
            <a:ext cx="9601196" cy="1008593"/>
          </a:xfrm>
        </p:spPr>
        <p:txBody>
          <a:bodyPr>
            <a:normAutofit/>
          </a:bodyPr>
          <a:lstStyle/>
          <a:p>
            <a:pPr>
              <a:defRPr/>
            </a:pPr>
            <a:r>
              <a:rPr lang="en-IN" sz="4000" b="1" u="sng">
                <a:latin typeface="Calisto MT"/>
              </a:rPr>
              <a:t>NEED FOR NEW SYSTEM</a:t>
            </a:r>
            <a:endParaRPr/>
          </a:p>
        </p:txBody>
      </p:sp>
      <p:sp>
        <p:nvSpPr>
          <p:cNvPr id="3" name="TextBox 2"/>
          <p:cNvSpPr txBox="1"/>
          <p:nvPr/>
        </p:nvSpPr>
        <p:spPr bwMode="auto">
          <a:xfrm>
            <a:off x="1266827" y="2847975"/>
            <a:ext cx="2419350" cy="369332"/>
          </a:xfrm>
          <a:prstGeom prst="rect">
            <a:avLst/>
          </a:prstGeom>
          <a:noFill/>
        </p:spPr>
        <p:txBody>
          <a:bodyPr wrap="square" rtlCol="0">
            <a:spAutoFit/>
          </a:bodyPr>
          <a:lstStyle/>
          <a:p>
            <a:pPr>
              <a:defRPr/>
            </a:pPr>
            <a:r>
              <a:rPr lang="en-IN"/>
              <a:t> </a:t>
            </a:r>
            <a:r>
              <a:rPr lang="en-IN" b="1">
                <a:latin typeface="Calisto MT"/>
              </a:rPr>
              <a:t>Our Purpose :</a:t>
            </a:r>
            <a:endParaRPr lang="en-IN"/>
          </a:p>
        </p:txBody>
      </p:sp>
      <p:sp>
        <p:nvSpPr>
          <p:cNvPr id="4" name="TextBox 3"/>
          <p:cNvSpPr txBox="1"/>
          <p:nvPr/>
        </p:nvSpPr>
        <p:spPr bwMode="auto">
          <a:xfrm>
            <a:off x="1266827" y="3419475"/>
            <a:ext cx="8086725" cy="2308324"/>
          </a:xfrm>
          <a:prstGeom prst="rect">
            <a:avLst/>
          </a:prstGeom>
          <a:noFill/>
        </p:spPr>
        <p:txBody>
          <a:bodyPr wrap="square" rtlCol="0">
            <a:spAutoFit/>
          </a:bodyPr>
          <a:lstStyle/>
          <a:p>
            <a:pPr marL="285750" indent="-285750">
              <a:buFont typeface="Wingdings"/>
              <a:buChar char="q"/>
              <a:defRPr/>
            </a:pPr>
            <a:r>
              <a:rPr lang="en-IN"/>
              <a:t> Maintenance is easy and performance is good.</a:t>
            </a:r>
            <a:endParaRPr/>
          </a:p>
          <a:p>
            <a:pPr marL="285750" indent="-285750">
              <a:buFont typeface="Wingdings"/>
              <a:buChar char="q"/>
              <a:defRPr/>
            </a:pPr>
            <a:r>
              <a:rPr lang="en-IN"/>
              <a:t> Mainly the system has automated the transportation process. As data </a:t>
            </a:r>
            <a:endParaRPr/>
          </a:p>
          <a:p>
            <a:pPr>
              <a:defRPr/>
            </a:pPr>
            <a:r>
              <a:rPr lang="en-IN"/>
              <a:t>      is maintained electronically , it’s easy for a person to update the details,</a:t>
            </a:r>
            <a:endParaRPr/>
          </a:p>
          <a:p>
            <a:pPr>
              <a:defRPr/>
            </a:pPr>
            <a:r>
              <a:rPr lang="en-IN"/>
              <a:t>      Which has overcome the tedious updating in previous system.</a:t>
            </a:r>
            <a:endParaRPr/>
          </a:p>
          <a:p>
            <a:pPr marL="285750" indent="-285750">
              <a:buFont typeface="Wingdings"/>
              <a:buChar char="q"/>
              <a:defRPr/>
            </a:pPr>
            <a:r>
              <a:rPr lang="en-IN"/>
              <a:t> </a:t>
            </a:r>
            <a:r>
              <a:rPr lang="en-IN" b="1"/>
              <a:t>Customer Convenience : </a:t>
            </a:r>
            <a:r>
              <a:rPr lang="en-IN"/>
              <a:t>In an increasingly digital world</a:t>
            </a:r>
            <a:endParaRPr/>
          </a:p>
          <a:p>
            <a:pPr marL="285750" indent="-285750">
              <a:buFont typeface="Wingdings"/>
              <a:buChar char="q"/>
              <a:defRPr/>
            </a:pPr>
            <a:r>
              <a:rPr lang="en-IN"/>
              <a:t> </a:t>
            </a:r>
            <a:r>
              <a:rPr lang="en-IN" b="1"/>
              <a:t>24/7 Availability :</a:t>
            </a:r>
            <a:r>
              <a:rPr lang="en-IN"/>
              <a:t> our online platform can operate 24/7 , allowing applicant</a:t>
            </a:r>
            <a:endParaRPr/>
          </a:p>
          <a:p>
            <a:pPr>
              <a:defRPr/>
            </a:pPr>
            <a:r>
              <a:rPr lang="en-IN"/>
              <a:t>      to apply jobs at any time day or night.</a:t>
            </a:r>
            <a:endParaRPr/>
          </a:p>
          <a:p>
            <a:pPr>
              <a:defRPr/>
            </a:pPr>
            <a:endParaRPr lang="en-IN"/>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162438105" name="TextBox 1"/>
          <p:cNvSpPr txBox="1"/>
          <p:nvPr/>
        </p:nvSpPr>
        <p:spPr bwMode="auto">
          <a:xfrm flipH="0" flipV="0">
            <a:off x="3727393" y="7950"/>
            <a:ext cx="4180700" cy="640439"/>
          </a:xfrm>
          <a:prstGeom prst="rect">
            <a:avLst/>
          </a:prstGeom>
          <a:solidFill>
            <a:schemeClr val="tx1"/>
          </a:solidFill>
          <a:effectLst>
            <a:reflection blurRad="6350" stA="50000" endA="300" endPos="55000" dir="5400000" sy="-100000" algn="bl" rotWithShape="0"/>
          </a:effectLst>
        </p:spPr>
        <p:txBody>
          <a:bodyPr wrap="square" rtlCol="0">
            <a:spAutoFit/>
          </a:bodyPr>
          <a:lstStyle/>
          <a:p>
            <a:pPr>
              <a:defRPr/>
            </a:pPr>
            <a:r>
              <a:rPr sz="3600" b="0" i="0" u="none">
                <a:solidFill>
                  <a:schemeClr val="bg1"/>
                </a:solidFill>
                <a:latin typeface="Times New Roman"/>
                <a:ea typeface="Times New Roman"/>
                <a:cs typeface="Times New Roman"/>
              </a:rPr>
              <a:t>Future Enhancement</a:t>
            </a:r>
            <a:endParaRPr sz="8000">
              <a:solidFill>
                <a:schemeClr val="bg1"/>
              </a:solidFill>
            </a:endParaRPr>
          </a:p>
        </p:txBody>
      </p:sp>
      <p:sp>
        <p:nvSpPr>
          <p:cNvPr id="958993074" name=""/>
          <p:cNvSpPr txBox="1"/>
          <p:nvPr/>
        </p:nvSpPr>
        <p:spPr bwMode="auto">
          <a:xfrm flipH="0" flipV="0">
            <a:off x="1938375" y="1828620"/>
            <a:ext cx="8988709" cy="320076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2400" b="0" i="0" u="none">
                <a:solidFill>
                  <a:srgbClr val="000000"/>
                </a:solidFill>
                <a:latin typeface="Times New Roman"/>
                <a:ea typeface="Times New Roman"/>
                <a:cs typeface="Times New Roman"/>
              </a:rPr>
              <a:t>Some are the expansion which we have thought of are: </a:t>
            </a:r>
            <a:endParaRPr sz="2400" b="0" i="0" u="none">
              <a:solidFill>
                <a:srgbClr val="000000"/>
              </a:solidFill>
              <a:latin typeface="Times New Roman"/>
              <a:ea typeface="Times New Roman"/>
              <a:cs typeface="Times New Roman"/>
            </a:endParaRPr>
          </a:p>
          <a:p>
            <a:pPr>
              <a:defRPr/>
            </a:pPr>
            <a:endParaRPr sz="3600"/>
          </a:p>
          <a:p>
            <a:pPr>
              <a:defRPr/>
            </a:pPr>
            <a:r>
              <a:rPr sz="2400" b="0" i="0" u="none">
                <a:solidFill>
                  <a:srgbClr val="000000"/>
                </a:solidFill>
                <a:latin typeface="Times New Roman"/>
                <a:ea typeface="Times New Roman"/>
                <a:cs typeface="Times New Roman"/>
              </a:rPr>
              <a:t>▪ Try for to make system more user friendly. </a:t>
            </a:r>
            <a:endParaRPr sz="2400" b="0" i="0" u="none">
              <a:solidFill>
                <a:srgbClr val="000000"/>
              </a:solidFill>
              <a:latin typeface="Times New Roman"/>
              <a:ea typeface="Times New Roman"/>
              <a:cs typeface="Times New Roman"/>
            </a:endParaRPr>
          </a:p>
          <a:p>
            <a:pPr>
              <a:defRPr/>
            </a:pPr>
            <a:endParaRPr sz="2400" b="0" i="0" u="none">
              <a:solidFill>
                <a:srgbClr val="000000"/>
              </a:solidFill>
              <a:latin typeface="Times New Roman"/>
              <a:ea typeface="Times New Roman"/>
              <a:cs typeface="Times New Roman"/>
            </a:endParaRPr>
          </a:p>
          <a:p>
            <a:pPr>
              <a:defRPr/>
            </a:pPr>
            <a:r>
              <a:rPr sz="2400" b="0" i="0" u="none">
                <a:solidFill>
                  <a:srgbClr val="000000"/>
                </a:solidFill>
                <a:latin typeface="Times New Roman"/>
                <a:ea typeface="Times New Roman"/>
                <a:cs typeface="Times New Roman"/>
              </a:rPr>
              <a:t>▪ Improve search Facility. </a:t>
            </a:r>
            <a:endParaRPr sz="2400" b="0" i="0" u="none">
              <a:solidFill>
                <a:srgbClr val="000000"/>
              </a:solidFill>
              <a:latin typeface="Times New Roman"/>
              <a:ea typeface="Times New Roman"/>
              <a:cs typeface="Times New Roman"/>
            </a:endParaRPr>
          </a:p>
          <a:p>
            <a:pPr>
              <a:defRPr/>
            </a:pPr>
            <a:endParaRPr sz="2400" b="0" i="0" u="none">
              <a:solidFill>
                <a:srgbClr val="000000"/>
              </a:solidFill>
              <a:latin typeface="Times New Roman"/>
              <a:ea typeface="Times New Roman"/>
              <a:cs typeface="Times New Roman"/>
            </a:endParaRPr>
          </a:p>
          <a:p>
            <a:pPr>
              <a:defRPr/>
            </a:pPr>
            <a:r>
              <a:rPr sz="2400" b="0" i="0" u="none">
                <a:solidFill>
                  <a:srgbClr val="000000"/>
                </a:solidFill>
                <a:latin typeface="Times New Roman"/>
                <a:ea typeface="Times New Roman"/>
                <a:cs typeface="Times New Roman"/>
              </a:rPr>
              <a:t>▪ </a:t>
            </a:r>
            <a:r>
              <a:rPr lang="en-IN" sz="2400" b="0" i="0" u="none">
                <a:solidFill>
                  <a:srgbClr val="000000"/>
                </a:solidFill>
                <a:latin typeface="Times New Roman"/>
                <a:ea typeface="Times New Roman"/>
                <a:cs typeface="Times New Roman"/>
              </a:rPr>
              <a:t>make it like linkedin platform where user can see the compnay throw search and visite any user profile like linkedin.</a:t>
            </a:r>
            <a:endParaRPr sz="2400" b="0" i="0" u="none">
              <a:solidFill>
                <a:srgbClr val="000000"/>
              </a:solidFill>
              <a:latin typeface="Times New Roman"/>
              <a:ea typeface="Times New Roman"/>
              <a:cs typeface="Times New Roman"/>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808137625" name="TextBox 1"/>
          <p:cNvSpPr txBox="1"/>
          <p:nvPr/>
        </p:nvSpPr>
        <p:spPr bwMode="auto">
          <a:xfrm flipH="0" flipV="0">
            <a:off x="4695768" y="7950"/>
            <a:ext cx="2678514" cy="640439"/>
          </a:xfrm>
          <a:prstGeom prst="rect">
            <a:avLst/>
          </a:prstGeom>
          <a:solidFill>
            <a:schemeClr val="tx1"/>
          </a:solidFill>
          <a:effectLst>
            <a:reflection blurRad="6350" stA="50000" endA="300" endPos="55000" dir="5400000" sy="-100000" algn="bl" rotWithShape="0"/>
          </a:effectLst>
        </p:spPr>
        <p:txBody>
          <a:bodyPr wrap="square" rtlCol="0">
            <a:spAutoFit/>
          </a:bodyPr>
          <a:lstStyle/>
          <a:p>
            <a:pPr>
              <a:defRPr/>
            </a:pPr>
            <a:r>
              <a:rPr sz="3600" b="0" i="0" u="none">
                <a:solidFill>
                  <a:schemeClr val="bg1"/>
                </a:solidFill>
                <a:latin typeface="Times New Roman"/>
                <a:ea typeface="Times New Roman"/>
                <a:cs typeface="Times New Roman"/>
              </a:rPr>
              <a:t>Bibliography </a:t>
            </a:r>
            <a:endParaRPr sz="8000">
              <a:solidFill>
                <a:schemeClr val="bg1"/>
              </a:solidFill>
            </a:endParaRPr>
          </a:p>
        </p:txBody>
      </p:sp>
      <p:sp>
        <p:nvSpPr>
          <p:cNvPr id="101156231" name=""/>
          <p:cNvSpPr txBox="1"/>
          <p:nvPr/>
        </p:nvSpPr>
        <p:spPr bwMode="auto">
          <a:xfrm flipH="0" flipV="0">
            <a:off x="1892286" y="1751805"/>
            <a:ext cx="8953428" cy="24692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marL="396078" marR="201929" indent="-305908" algn="just">
              <a:buFont typeface="Arial"/>
              <a:buChar char="•"/>
              <a:defRPr/>
            </a:pPr>
            <a:r>
              <a:rPr lang="en-IN" sz="2600" u="sng">
                <a:solidFill>
                  <a:schemeClr val="tx1"/>
                </a:solidFill>
                <a:highlight>
                  <a:srgbClr val="FFFFFF"/>
                </a:highlight>
                <a:latin typeface="Baskerville Old Face"/>
                <a:hlinkClick r:id="rId3" tooltip="http://www.google.com/"/>
              </a:rPr>
              <a:t>www.google.com</a:t>
            </a:r>
            <a:endParaRPr sz="2600">
              <a:solidFill>
                <a:schemeClr val="tx1"/>
              </a:solidFill>
              <a:highlight>
                <a:srgbClr val="FFFFFF"/>
              </a:highlight>
              <a:latin typeface="Baskerville Old Face"/>
            </a:endParaRPr>
          </a:p>
          <a:p>
            <a:pPr marL="396078" marR="201929" indent="-305908" algn="just">
              <a:buFont typeface="Arial"/>
              <a:buChar char="•"/>
              <a:defRPr/>
            </a:pPr>
            <a:r>
              <a:rPr lang="en-IN" sz="2600" u="sng">
                <a:solidFill>
                  <a:schemeClr val="tx1"/>
                </a:solidFill>
                <a:highlight>
                  <a:srgbClr val="FFFFFF"/>
                </a:highlight>
                <a:latin typeface="Baskerville Old Face"/>
                <a:hlinkClick r:id="rId4" tooltip="http://www.w3school.com/"/>
              </a:rPr>
              <a:t>www.W3School.com</a:t>
            </a:r>
            <a:endParaRPr sz="2600">
              <a:solidFill>
                <a:schemeClr val="tx1"/>
              </a:solidFill>
              <a:highlight>
                <a:srgbClr val="FFFFFF"/>
              </a:highlight>
              <a:latin typeface="Baskerville Old Face"/>
            </a:endParaRPr>
          </a:p>
          <a:p>
            <a:pPr marL="396078" marR="201929" indent="-305908" algn="just">
              <a:buFont typeface="Arial"/>
              <a:buChar char="•"/>
              <a:defRPr/>
            </a:pPr>
            <a:r>
              <a:rPr lang="en-IN" sz="2600" u="sng">
                <a:solidFill>
                  <a:schemeClr val="tx1"/>
                </a:solidFill>
                <a:highlight>
                  <a:srgbClr val="000000"/>
                </a:highlight>
                <a:latin typeface="Baskerville Old Face"/>
                <a:hlinkClick r:id="rId5" tooltip="http://www.stackoverflow.com/"/>
              </a:rPr>
              <a:t>www.stakoverflow.com </a:t>
            </a:r>
            <a:r>
              <a:rPr lang="en-IN" sz="2600">
                <a:solidFill>
                  <a:schemeClr val="tx1"/>
                </a:solidFill>
                <a:highlight>
                  <a:srgbClr val="FFFFFF"/>
                </a:highlight>
                <a:latin typeface="Baskerville Old Face"/>
              </a:rPr>
              <a:t>  </a:t>
            </a:r>
            <a:endParaRPr sz="2600">
              <a:solidFill>
                <a:schemeClr val="tx1"/>
              </a:solidFill>
              <a:highlight>
                <a:srgbClr val="FFFFFF"/>
              </a:highlight>
              <a:latin typeface="Baskerville Old Face"/>
            </a:endParaRPr>
          </a:p>
          <a:p>
            <a:pPr marL="396078" marR="201929" indent="-305908" algn="just">
              <a:buFont typeface="Arial"/>
              <a:buChar char="•"/>
              <a:defRPr/>
            </a:pPr>
            <a:r>
              <a:rPr lang="en-IN" sz="2600" u="sng">
                <a:solidFill>
                  <a:schemeClr val="tx1"/>
                </a:solidFill>
                <a:highlight>
                  <a:srgbClr val="FFFFFF"/>
                </a:highlight>
                <a:latin typeface="Baskerville Old Face"/>
                <a:hlinkClick r:id="rId6" tooltip="https://www.geeksforgeeks.org/"/>
              </a:rPr>
              <a:t>www.geeksforgeeks.org</a:t>
            </a:r>
            <a:r>
              <a:rPr lang="en-IN" sz="2600">
                <a:solidFill>
                  <a:schemeClr val="tx1"/>
                </a:solidFill>
                <a:highlight>
                  <a:srgbClr val="FFFFFF"/>
                </a:highlight>
                <a:latin typeface="Baskerville Old Face"/>
              </a:rPr>
              <a:t> </a:t>
            </a:r>
            <a:endParaRPr sz="2600">
              <a:solidFill>
                <a:schemeClr val="tx1"/>
              </a:solidFill>
              <a:highlight>
                <a:srgbClr val="FFFFFF"/>
              </a:highlight>
              <a:latin typeface="Baskerville Old Face"/>
            </a:endParaRPr>
          </a:p>
          <a:p>
            <a:pPr marL="374049" marR="201929" indent="-283879" algn="just">
              <a:buFont typeface="Arial"/>
              <a:buChar char="•"/>
              <a:defRPr/>
            </a:pPr>
            <a:r>
              <a:rPr lang="en-IN" sz="2600" u="sng">
                <a:solidFill>
                  <a:schemeClr val="tx1"/>
                </a:solidFill>
                <a:highlight>
                  <a:srgbClr val="FFFFFF"/>
                </a:highlight>
                <a:latin typeface="Baskerville Old Face"/>
                <a:hlinkClick r:id="rId7" tooltip="https://edu.anarcho-copy.org/Programming Languages/Node/Pro MERN Stack, 2nd Edition.pdf"/>
              </a:rPr>
              <a:t>Pro MERN stack</a:t>
            </a:r>
            <a:r>
              <a:rPr lang="en-IN" sz="2600">
                <a:solidFill>
                  <a:schemeClr val="tx1"/>
                </a:solidFill>
                <a:highlight>
                  <a:srgbClr val="FFFFFF"/>
                </a:highlight>
              </a:rPr>
              <a:t> </a:t>
            </a:r>
            <a:endParaRPr sz="2600">
              <a:solidFill>
                <a:schemeClr val="tx1"/>
              </a:solidFill>
              <a:highlight>
                <a:srgbClr val="FFFFFF"/>
              </a:highlight>
              <a:latin typeface="Baskerville Old Face"/>
            </a:endParaRPr>
          </a:p>
          <a:p>
            <a:pPr marL="349965" indent="-349965">
              <a:buFont typeface="Arial"/>
              <a:buChar char="•"/>
              <a:defRPr/>
            </a:pPr>
            <a:r>
              <a:rPr lang="en-IN" sz="2600" u="sng">
                <a:solidFill>
                  <a:schemeClr val="tx1"/>
                </a:solidFill>
                <a:highlight>
                  <a:srgbClr val="FFFFFF"/>
                </a:highlight>
                <a:hlinkClick r:id="rId8" tooltip="https://web.archive.org/web/20180219235500id_/http://dl.farinsoft.ir:80/ebooks/Pro-MERN-Stack-Development-Express.pdf"/>
              </a:rPr>
              <a:t>MERN stack development express</a:t>
            </a:r>
            <a:endParaRPr sz="2600">
              <a:solidFill>
                <a:schemeClr val="tx1"/>
              </a:solidFill>
              <a:highlight>
                <a:srgbClr val="FFFFFF"/>
              </a:highlight>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345670348" name="TextBox 1"/>
          <p:cNvSpPr txBox="1"/>
          <p:nvPr/>
        </p:nvSpPr>
        <p:spPr bwMode="auto">
          <a:xfrm flipH="0" flipV="0">
            <a:off x="2679643" y="2468575"/>
            <a:ext cx="6942950" cy="1310999"/>
          </a:xfrm>
          <a:prstGeom prst="rect">
            <a:avLst/>
          </a:prstGeom>
          <a:solidFill>
            <a:schemeClr val="tx1"/>
          </a:solidFill>
          <a:effectLst>
            <a:reflection blurRad="6350" stA="50000" endA="300" endPos="55000" dir="5400000" sy="-100000" algn="bl" rotWithShape="0"/>
          </a:effectLst>
        </p:spPr>
        <p:txBody>
          <a:bodyPr wrap="square" rtlCol="0">
            <a:spAutoFit/>
          </a:bodyPr>
          <a:lstStyle/>
          <a:p>
            <a:pPr>
              <a:defRPr/>
            </a:pPr>
            <a:r>
              <a:rPr sz="8000" b="0" i="0" u="none">
                <a:solidFill>
                  <a:schemeClr val="bg1"/>
                </a:solidFill>
                <a:latin typeface="Times New Roman"/>
                <a:ea typeface="Times New Roman"/>
                <a:cs typeface="Times New Roman"/>
              </a:rPr>
              <a:t>THANK YOU</a:t>
            </a:r>
            <a:endParaRPr sz="11000">
              <a:solidFill>
                <a:schemeClr val="bg1"/>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extBox 1"/>
          <p:cNvSpPr txBox="1"/>
          <p:nvPr/>
        </p:nvSpPr>
        <p:spPr bwMode="auto">
          <a:xfrm>
            <a:off x="2943225" y="809625"/>
            <a:ext cx="7038975" cy="461665"/>
          </a:xfrm>
          <a:prstGeom prst="rect">
            <a:avLst/>
          </a:prstGeom>
          <a:noFill/>
        </p:spPr>
        <p:txBody>
          <a:bodyPr wrap="square" rtlCol="0">
            <a:spAutoFit/>
          </a:bodyPr>
          <a:lstStyle/>
          <a:p>
            <a:pPr>
              <a:defRPr/>
            </a:pPr>
            <a:r>
              <a:rPr lang="en-IN"/>
              <a:t> </a:t>
            </a:r>
            <a:r>
              <a:rPr lang="en-IN" sz="2400" b="1" u="sng"/>
              <a:t>HARDWARE REQUIREMENT (SERVER SIDE)</a:t>
            </a:r>
            <a:endParaRPr lang="en-IN" u="sng"/>
          </a:p>
        </p:txBody>
      </p:sp>
      <p:sp>
        <p:nvSpPr>
          <p:cNvPr id="3" name="TextBox 2"/>
          <p:cNvSpPr txBox="1"/>
          <p:nvPr/>
        </p:nvSpPr>
        <p:spPr bwMode="auto">
          <a:xfrm>
            <a:off x="4991100" y="1533525"/>
            <a:ext cx="1733549" cy="400110"/>
          </a:xfrm>
          <a:prstGeom prst="rect">
            <a:avLst/>
          </a:prstGeom>
          <a:noFill/>
        </p:spPr>
        <p:txBody>
          <a:bodyPr wrap="square" rtlCol="0">
            <a:spAutoFit/>
          </a:bodyPr>
          <a:lstStyle/>
          <a:p>
            <a:pPr>
              <a:defRPr/>
            </a:pPr>
            <a:r>
              <a:rPr lang="en-IN" sz="2000" b="1"/>
              <a:t>HARDWARE</a:t>
            </a:r>
            <a:endParaRPr/>
          </a:p>
        </p:txBody>
      </p:sp>
      <p:sp>
        <p:nvSpPr>
          <p:cNvPr id="4" name="TextBox 3"/>
          <p:cNvSpPr txBox="1"/>
          <p:nvPr/>
        </p:nvSpPr>
        <p:spPr bwMode="auto">
          <a:xfrm>
            <a:off x="2028825" y="2352675"/>
            <a:ext cx="8229600" cy="923330"/>
          </a:xfrm>
          <a:prstGeom prst="rect">
            <a:avLst/>
          </a:prstGeom>
          <a:noFill/>
        </p:spPr>
        <p:txBody>
          <a:bodyPr wrap="square" rtlCol="0">
            <a:spAutoFit/>
          </a:bodyPr>
          <a:lstStyle/>
          <a:p>
            <a:pPr marL="285750" indent="-285750">
              <a:buFont typeface="Arial"/>
              <a:buChar char="•"/>
              <a:defRPr/>
            </a:pPr>
            <a:r>
              <a:rPr lang="en-IN" b="1"/>
              <a:t> Processor : </a:t>
            </a:r>
            <a:r>
              <a:rPr lang="en-IN"/>
              <a:t>Intel core i3 OR above</a:t>
            </a:r>
            <a:endParaRPr/>
          </a:p>
          <a:p>
            <a:pPr marL="285750" indent="-285750">
              <a:buFont typeface="Arial"/>
              <a:buChar char="•"/>
              <a:defRPr/>
            </a:pPr>
            <a:r>
              <a:rPr lang="en-IN" b="1"/>
              <a:t> Ram : </a:t>
            </a:r>
            <a:r>
              <a:rPr lang="en-IN"/>
              <a:t>4GB or above</a:t>
            </a:r>
            <a:endParaRPr/>
          </a:p>
          <a:p>
            <a:pPr marL="285750" indent="-285750">
              <a:buFont typeface="Arial"/>
              <a:buChar char="•"/>
              <a:defRPr/>
            </a:pPr>
            <a:r>
              <a:rPr lang="en-IN" b="1"/>
              <a:t> Hard – Disk : </a:t>
            </a:r>
            <a:r>
              <a:rPr lang="en-IN"/>
              <a:t>256GB or above</a:t>
            </a:r>
            <a:endParaRPr lang="en-IN" b="1"/>
          </a:p>
        </p:txBody>
      </p:sp>
      <p:sp>
        <p:nvSpPr>
          <p:cNvPr id="5" name="TextBox 4"/>
          <p:cNvSpPr txBox="1"/>
          <p:nvPr/>
        </p:nvSpPr>
        <p:spPr bwMode="auto">
          <a:xfrm>
            <a:off x="4991099" y="3695045"/>
            <a:ext cx="1733549" cy="400110"/>
          </a:xfrm>
          <a:prstGeom prst="rect">
            <a:avLst/>
          </a:prstGeom>
          <a:noFill/>
        </p:spPr>
        <p:txBody>
          <a:bodyPr wrap="square" rtlCol="0">
            <a:spAutoFit/>
          </a:bodyPr>
          <a:lstStyle/>
          <a:p>
            <a:pPr>
              <a:defRPr/>
            </a:pPr>
            <a:r>
              <a:rPr lang="en-IN" sz="2000" b="1"/>
              <a:t>SOFTWARE</a:t>
            </a:r>
            <a:endParaRPr/>
          </a:p>
        </p:txBody>
      </p:sp>
      <p:sp>
        <p:nvSpPr>
          <p:cNvPr id="6" name="TextBox 5"/>
          <p:cNvSpPr txBox="1"/>
          <p:nvPr/>
        </p:nvSpPr>
        <p:spPr bwMode="auto">
          <a:xfrm>
            <a:off x="2028825" y="4724399"/>
            <a:ext cx="8153399" cy="646331"/>
          </a:xfrm>
          <a:prstGeom prst="rect">
            <a:avLst/>
          </a:prstGeom>
          <a:noFill/>
        </p:spPr>
        <p:txBody>
          <a:bodyPr wrap="square" rtlCol="0">
            <a:spAutoFit/>
          </a:bodyPr>
          <a:lstStyle/>
          <a:p>
            <a:pPr marL="285750" indent="-285750">
              <a:buFont typeface="Arial"/>
              <a:buChar char="•"/>
              <a:defRPr/>
            </a:pPr>
            <a:r>
              <a:rPr lang="en-IN"/>
              <a:t>  </a:t>
            </a:r>
            <a:r>
              <a:rPr lang="en-IN" b="1"/>
              <a:t>Database System : </a:t>
            </a:r>
            <a:r>
              <a:rPr lang="en-IN"/>
              <a:t>MongoDB</a:t>
            </a:r>
            <a:endParaRPr/>
          </a:p>
          <a:p>
            <a:pPr marL="285750" indent="-285750">
              <a:buFont typeface="Arial"/>
              <a:buChar char="•"/>
              <a:defRPr/>
            </a:pPr>
            <a:r>
              <a:rPr lang="en-IN"/>
              <a:t> </a:t>
            </a:r>
            <a:r>
              <a:rPr lang="en-IN" b="1"/>
              <a:t> Operating System : </a:t>
            </a:r>
            <a:r>
              <a:rPr lang="en-IN"/>
              <a:t>Windows 7 or above</a:t>
            </a:r>
            <a:endParaRPr lang="en-IN" b="1"/>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extBox 1"/>
          <p:cNvSpPr txBox="1"/>
          <p:nvPr/>
        </p:nvSpPr>
        <p:spPr bwMode="auto">
          <a:xfrm>
            <a:off x="2638424" y="683567"/>
            <a:ext cx="6915150" cy="461665"/>
          </a:xfrm>
          <a:prstGeom prst="rect">
            <a:avLst/>
          </a:prstGeom>
          <a:noFill/>
        </p:spPr>
        <p:txBody>
          <a:bodyPr wrap="square" rtlCol="0">
            <a:spAutoFit/>
          </a:bodyPr>
          <a:lstStyle/>
          <a:p>
            <a:pPr>
              <a:defRPr/>
            </a:pPr>
            <a:r>
              <a:rPr lang="en-IN"/>
              <a:t> </a:t>
            </a:r>
            <a:r>
              <a:rPr lang="en-IN" sz="2400" b="1" u="sng">
                <a:latin typeface="Calisto MT"/>
              </a:rPr>
              <a:t>SOFTWARE REQUIREMENT (CLIENT SIDE)</a:t>
            </a:r>
            <a:endParaRPr lang="en-IN"/>
          </a:p>
        </p:txBody>
      </p:sp>
      <p:sp>
        <p:nvSpPr>
          <p:cNvPr id="4" name="Rectangle 3"/>
          <p:cNvSpPr/>
          <p:nvPr/>
        </p:nvSpPr>
        <p:spPr bwMode="auto">
          <a:xfrm>
            <a:off x="5317582" y="1352118"/>
            <a:ext cx="1556836" cy="369332"/>
          </a:xfrm>
          <a:prstGeom prst="rect">
            <a:avLst/>
          </a:prstGeom>
        </p:spPr>
        <p:txBody>
          <a:bodyPr wrap="none">
            <a:spAutoFit/>
          </a:bodyPr>
          <a:lstStyle/>
          <a:p>
            <a:pPr>
              <a:defRPr/>
            </a:pPr>
            <a:r>
              <a:rPr lang="en-IN" b="1"/>
              <a:t>HARDWARE</a:t>
            </a:r>
            <a:endParaRPr/>
          </a:p>
        </p:txBody>
      </p:sp>
      <p:sp>
        <p:nvSpPr>
          <p:cNvPr id="6" name="TextBox 5"/>
          <p:cNvSpPr txBox="1"/>
          <p:nvPr/>
        </p:nvSpPr>
        <p:spPr bwMode="auto">
          <a:xfrm>
            <a:off x="1724025" y="2305050"/>
            <a:ext cx="8286750" cy="923330"/>
          </a:xfrm>
          <a:prstGeom prst="rect">
            <a:avLst/>
          </a:prstGeom>
          <a:noFill/>
        </p:spPr>
        <p:txBody>
          <a:bodyPr wrap="square" rtlCol="0">
            <a:spAutoFit/>
          </a:bodyPr>
          <a:lstStyle/>
          <a:p>
            <a:pPr marL="285750" indent="-285750">
              <a:buFont typeface="Arial"/>
              <a:buChar char="•"/>
              <a:defRPr/>
            </a:pPr>
            <a:r>
              <a:rPr lang="en-IN" b="1"/>
              <a:t>Processor : </a:t>
            </a:r>
            <a:r>
              <a:rPr lang="en-IN"/>
              <a:t>Intel core i3 or above</a:t>
            </a:r>
            <a:endParaRPr/>
          </a:p>
          <a:p>
            <a:pPr marL="285750" indent="-285750">
              <a:buFont typeface="Arial"/>
              <a:buChar char="•"/>
              <a:defRPr/>
            </a:pPr>
            <a:r>
              <a:rPr lang="en-IN" b="1"/>
              <a:t>Ram : </a:t>
            </a:r>
            <a:r>
              <a:rPr lang="en-IN"/>
              <a:t>2GB or above</a:t>
            </a:r>
            <a:r>
              <a:rPr lang="en-IN" b="1"/>
              <a:t> </a:t>
            </a:r>
            <a:endParaRPr/>
          </a:p>
          <a:p>
            <a:pPr marL="285750" indent="-285750">
              <a:buFont typeface="Arial"/>
              <a:buChar char="•"/>
              <a:defRPr/>
            </a:pPr>
            <a:r>
              <a:rPr lang="en-IN" b="1"/>
              <a:t>Hard-Disk : </a:t>
            </a:r>
            <a:r>
              <a:rPr lang="en-IN"/>
              <a:t>256GB or above</a:t>
            </a:r>
            <a:r>
              <a:rPr lang="en-IN" b="1"/>
              <a:t> </a:t>
            </a:r>
            <a:endParaRPr/>
          </a:p>
        </p:txBody>
      </p:sp>
      <p:sp>
        <p:nvSpPr>
          <p:cNvPr id="7" name="Rectangle 6"/>
          <p:cNvSpPr/>
          <p:nvPr/>
        </p:nvSpPr>
        <p:spPr bwMode="auto">
          <a:xfrm>
            <a:off x="5362946" y="3520559"/>
            <a:ext cx="1466107" cy="369332"/>
          </a:xfrm>
          <a:prstGeom prst="rect">
            <a:avLst/>
          </a:prstGeom>
        </p:spPr>
        <p:txBody>
          <a:bodyPr wrap="none">
            <a:spAutoFit/>
          </a:bodyPr>
          <a:lstStyle/>
          <a:p>
            <a:pPr>
              <a:defRPr/>
            </a:pPr>
            <a:r>
              <a:rPr lang="en-IN" b="1"/>
              <a:t>SOFTWARE</a:t>
            </a:r>
            <a:endParaRPr/>
          </a:p>
        </p:txBody>
      </p:sp>
      <p:sp>
        <p:nvSpPr>
          <p:cNvPr id="8" name="TextBox 7"/>
          <p:cNvSpPr txBox="1"/>
          <p:nvPr/>
        </p:nvSpPr>
        <p:spPr bwMode="auto">
          <a:xfrm>
            <a:off x="1724025" y="4388198"/>
            <a:ext cx="8286750" cy="646331"/>
          </a:xfrm>
          <a:prstGeom prst="rect">
            <a:avLst/>
          </a:prstGeom>
          <a:noFill/>
        </p:spPr>
        <p:txBody>
          <a:bodyPr wrap="square" rtlCol="0">
            <a:spAutoFit/>
          </a:bodyPr>
          <a:lstStyle/>
          <a:p>
            <a:pPr marL="285750" indent="-285750">
              <a:buFont typeface="Arial"/>
              <a:buChar char="•"/>
              <a:defRPr/>
            </a:pPr>
            <a:r>
              <a:rPr lang="en-IN" b="1"/>
              <a:t>Browser : </a:t>
            </a:r>
            <a:r>
              <a:rPr lang="en-IN"/>
              <a:t>chrome or Any browser</a:t>
            </a:r>
            <a:endParaRPr/>
          </a:p>
          <a:p>
            <a:pPr marL="285750" indent="-285750">
              <a:buFont typeface="Arial"/>
              <a:buChar char="•"/>
              <a:defRPr/>
            </a:pPr>
            <a:r>
              <a:rPr lang="en-IN" b="1"/>
              <a:t>Operating System : </a:t>
            </a:r>
            <a:r>
              <a:rPr lang="en-IN"/>
              <a:t>windows or any OS</a:t>
            </a:r>
            <a:r>
              <a:rPr lang="en-IN" b="1"/>
              <a:t> </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pattFill prst="lgGrid">
          <a:fgClr>
            <a:schemeClr val="accent1"/>
          </a:fgClr>
          <a:bgClr>
            <a:schemeClr val="bg1"/>
          </a:bgClr>
        </a:pattFill>
      </p:bgPr>
    </p:bg>
    <p:spTree>
      <p:nvGrpSpPr>
        <p:cNvPr id="1" name=""/>
        <p:cNvGrpSpPr/>
        <p:nvPr/>
      </p:nvGrpSpPr>
      <p:grpSpPr bwMode="auto">
        <a:xfrm>
          <a:off x="0" y="0"/>
          <a:ext cx="0" cy="0"/>
          <a:chOff x="0" y="0"/>
          <a:chExt cx="0" cy="0"/>
        </a:xfrm>
      </p:grpSpPr>
      <p:sp>
        <p:nvSpPr>
          <p:cNvPr id="2" name="TextBox 1"/>
          <p:cNvSpPr txBox="1"/>
          <p:nvPr/>
        </p:nvSpPr>
        <p:spPr bwMode="auto">
          <a:xfrm>
            <a:off x="4467223" y="2930"/>
            <a:ext cx="3920996" cy="523220"/>
          </a:xfrm>
          <a:prstGeom prst="rect">
            <a:avLst/>
          </a:prstGeom>
          <a:solidFill>
            <a:schemeClr val="tx1"/>
          </a:solidFill>
          <a:effectLst>
            <a:reflection blurRad="6350" stA="50000" endA="300" endPos="55000" dir="5400000" sy="-100000" algn="bl" rotWithShape="0"/>
          </a:effectLst>
        </p:spPr>
        <p:txBody>
          <a:bodyPr wrap="square" rtlCol="0">
            <a:spAutoFit/>
          </a:bodyPr>
          <a:lstStyle/>
          <a:p>
            <a:pPr>
              <a:defRPr/>
            </a:pPr>
            <a:r>
              <a:rPr lang="en-IN" sz="2800" b="1" u="sng">
                <a:solidFill>
                  <a:schemeClr val="bg1"/>
                </a:solidFill>
              </a:rPr>
              <a:t>Flow chart (Recruiter)</a:t>
            </a:r>
            <a:endParaRPr/>
          </a:p>
        </p:txBody>
      </p:sp>
      <p:grpSp>
        <p:nvGrpSpPr>
          <p:cNvPr id="1839237741" name="Group 1839237740"/>
          <p:cNvGrpSpPr/>
          <p:nvPr/>
        </p:nvGrpSpPr>
        <p:grpSpPr bwMode="auto">
          <a:xfrm>
            <a:off x="621566" y="549874"/>
            <a:ext cx="8187153" cy="5779226"/>
            <a:chOff x="0" y="0"/>
            <a:chExt cx="8187153" cy="5779226"/>
          </a:xfrm>
        </p:grpSpPr>
        <p:grpSp>
          <p:nvGrpSpPr>
            <p:cNvPr id="25" name="Group 24"/>
            <p:cNvGrpSpPr/>
            <p:nvPr/>
          </p:nvGrpSpPr>
          <p:grpSpPr bwMode="auto">
            <a:xfrm>
              <a:off x="3715355" y="0"/>
              <a:ext cx="4471797" cy="5779226"/>
              <a:chOff x="0" y="0"/>
              <a:chExt cx="4471797" cy="5779226"/>
            </a:xfrm>
          </p:grpSpPr>
          <p:grpSp>
            <p:nvGrpSpPr>
              <p:cNvPr id="18" name="Group 17"/>
              <p:cNvGrpSpPr/>
              <p:nvPr/>
            </p:nvGrpSpPr>
            <p:grpSpPr bwMode="auto">
              <a:xfrm>
                <a:off x="0" y="0"/>
                <a:ext cx="4471797" cy="4473335"/>
                <a:chOff x="0" y="0"/>
                <a:chExt cx="4471797" cy="4473335"/>
              </a:xfrm>
            </p:grpSpPr>
            <p:sp>
              <p:nvSpPr>
                <p:cNvPr id="3" name="Rounded Rectangle 2"/>
                <p:cNvSpPr/>
                <p:nvPr/>
              </p:nvSpPr>
              <p:spPr bwMode="auto">
                <a:xfrm>
                  <a:off x="823722" y="10832"/>
                  <a:ext cx="1952625" cy="381000"/>
                </a:xfrm>
                <a:prstGeom prst="roundRect">
                  <a:avLst>
                    <a:gd name="adj" fmla="val 436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IN"/>
                </a:p>
              </p:txBody>
            </p:sp>
            <p:sp>
              <p:nvSpPr>
                <p:cNvPr id="4" name="Flowchart: Data 3"/>
                <p:cNvSpPr/>
                <p:nvPr/>
              </p:nvSpPr>
              <p:spPr bwMode="auto">
                <a:xfrm>
                  <a:off x="233172" y="774885"/>
                  <a:ext cx="3133725" cy="561975"/>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IN"/>
                </a:p>
              </p:txBody>
            </p:sp>
            <p:sp>
              <p:nvSpPr>
                <p:cNvPr id="5" name="Flowchart: Decision 4"/>
                <p:cNvSpPr/>
                <p:nvPr/>
              </p:nvSpPr>
              <p:spPr bwMode="auto">
                <a:xfrm>
                  <a:off x="1104708" y="1585818"/>
                  <a:ext cx="1390650" cy="1247775"/>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IN"/>
                </a:p>
              </p:txBody>
            </p:sp>
            <p:sp>
              <p:nvSpPr>
                <p:cNvPr id="6" name="Rectangle 5"/>
                <p:cNvSpPr/>
                <p:nvPr/>
              </p:nvSpPr>
              <p:spPr bwMode="auto">
                <a:xfrm>
                  <a:off x="128396" y="3167689"/>
                  <a:ext cx="3238500"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b="1">
                      <a:solidFill>
                        <a:schemeClr val="tx1"/>
                      </a:solidFill>
                    </a:rPr>
                    <a:t>Manage jobs</a:t>
                  </a:r>
                  <a:endParaRPr/>
                </a:p>
              </p:txBody>
            </p:sp>
            <p:sp>
              <p:nvSpPr>
                <p:cNvPr id="7" name="Rectangle 6"/>
                <p:cNvSpPr/>
                <p:nvPr/>
              </p:nvSpPr>
              <p:spPr bwMode="auto">
                <a:xfrm>
                  <a:off x="128396" y="3987560"/>
                  <a:ext cx="3238500"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IN"/>
                </a:p>
              </p:txBody>
            </p:sp>
            <p:sp>
              <p:nvSpPr>
                <p:cNvPr id="8" name="Down Arrow 7"/>
                <p:cNvSpPr/>
                <p:nvPr/>
              </p:nvSpPr>
              <p:spPr bwMode="auto">
                <a:xfrm>
                  <a:off x="1780983" y="383052"/>
                  <a:ext cx="104775" cy="370688"/>
                </a:xfrm>
                <a:prstGeom prst="down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IN"/>
                </a:p>
              </p:txBody>
            </p:sp>
            <p:sp>
              <p:nvSpPr>
                <p:cNvPr id="9" name="Down Arrow 8"/>
                <p:cNvSpPr/>
                <p:nvPr/>
              </p:nvSpPr>
              <p:spPr bwMode="auto">
                <a:xfrm>
                  <a:off x="1761933" y="1335552"/>
                  <a:ext cx="119064" cy="239433"/>
                </a:xfrm>
                <a:prstGeom prst="down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IN"/>
                </a:p>
              </p:txBody>
            </p:sp>
            <p:sp>
              <p:nvSpPr>
                <p:cNvPr id="11" name="Down Arrow 10"/>
                <p:cNvSpPr/>
                <p:nvPr/>
              </p:nvSpPr>
              <p:spPr bwMode="auto">
                <a:xfrm>
                  <a:off x="1733358" y="3685424"/>
                  <a:ext cx="138114" cy="308137"/>
                </a:xfrm>
                <a:prstGeom prst="down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IN"/>
                </a:p>
              </p:txBody>
            </p:sp>
            <p:sp>
              <p:nvSpPr>
                <p:cNvPr id="12" name="TextBox 11"/>
                <p:cNvSpPr txBox="1"/>
                <p:nvPr/>
              </p:nvSpPr>
              <p:spPr bwMode="auto">
                <a:xfrm>
                  <a:off x="1484278" y="0"/>
                  <a:ext cx="768193" cy="400110"/>
                </a:xfrm>
                <a:prstGeom prst="rect">
                  <a:avLst/>
                </a:prstGeom>
                <a:noFill/>
              </p:spPr>
              <p:txBody>
                <a:bodyPr wrap="square" rtlCol="0">
                  <a:spAutoFit/>
                </a:bodyPr>
                <a:lstStyle/>
                <a:p>
                  <a:pPr>
                    <a:defRPr/>
                  </a:pPr>
                  <a:r>
                    <a:rPr lang="en-IN" sz="2000" b="1"/>
                    <a:t>Start</a:t>
                  </a:r>
                  <a:endParaRPr/>
                </a:p>
              </p:txBody>
            </p:sp>
            <p:sp>
              <p:nvSpPr>
                <p:cNvPr id="13" name="TextBox 12"/>
                <p:cNvSpPr txBox="1"/>
                <p:nvPr/>
              </p:nvSpPr>
              <p:spPr bwMode="auto">
                <a:xfrm>
                  <a:off x="618217" y="818605"/>
                  <a:ext cx="2573182" cy="400110"/>
                </a:xfrm>
                <a:prstGeom prst="rect">
                  <a:avLst/>
                </a:prstGeom>
                <a:noFill/>
              </p:spPr>
              <p:txBody>
                <a:bodyPr wrap="square" rtlCol="0">
                  <a:spAutoFit/>
                </a:bodyPr>
                <a:lstStyle/>
                <a:p>
                  <a:pPr>
                    <a:defRPr/>
                  </a:pPr>
                  <a:r>
                    <a:rPr lang="en-IN" sz="2000" b="1"/>
                    <a:t>Username/password</a:t>
                  </a:r>
                  <a:endParaRPr/>
                </a:p>
              </p:txBody>
            </p:sp>
            <p:sp>
              <p:nvSpPr>
                <p:cNvPr id="14" name="TextBox 13"/>
                <p:cNvSpPr txBox="1"/>
                <p:nvPr/>
              </p:nvSpPr>
              <p:spPr bwMode="auto">
                <a:xfrm>
                  <a:off x="1369143" y="1898331"/>
                  <a:ext cx="998461" cy="707886"/>
                </a:xfrm>
                <a:prstGeom prst="rect">
                  <a:avLst/>
                </a:prstGeom>
                <a:noFill/>
              </p:spPr>
              <p:txBody>
                <a:bodyPr wrap="square" rtlCol="0">
                  <a:spAutoFit/>
                </a:bodyPr>
                <a:lstStyle/>
                <a:p>
                  <a:pPr>
                    <a:defRPr/>
                  </a:pPr>
                  <a:r>
                    <a:rPr lang="en-IN" sz="2000" b="1"/>
                    <a:t>Login/verify</a:t>
                  </a:r>
                  <a:endParaRPr/>
                </a:p>
              </p:txBody>
            </p:sp>
            <p:cxnSp>
              <p:nvCxnSpPr>
                <p:cNvPr id="16" name="Straight Connector 15"/>
                <p:cNvCxnSpPr>
                  <a:cxnSpLocks/>
                </p:cNvCxnSpPr>
                <p:nvPr/>
              </p:nvCxnSpPr>
              <p:spPr bwMode="auto">
                <a:xfrm flipV="1">
                  <a:off x="2495358" y="2200180"/>
                  <a:ext cx="1976439" cy="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Straight Connector 18"/>
                <p:cNvCxnSpPr>
                  <a:cxnSpLocks/>
                </p:cNvCxnSpPr>
                <p:nvPr/>
              </p:nvCxnSpPr>
              <p:spPr bwMode="auto">
                <a:xfrm flipV="1">
                  <a:off x="4471797" y="678279"/>
                  <a:ext cx="0" cy="153142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bwMode="auto">
                <a:xfrm flipH="1" flipV="1">
                  <a:off x="2147697" y="678279"/>
                  <a:ext cx="2324100" cy="95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bwMode="auto">
                <a:xfrm flipH="1">
                  <a:off x="0" y="4017621"/>
                  <a:ext cx="3523868" cy="400110"/>
                </a:xfrm>
                <a:prstGeom prst="rect">
                  <a:avLst/>
                </a:prstGeom>
                <a:noFill/>
              </p:spPr>
              <p:txBody>
                <a:bodyPr wrap="square" rtlCol="0">
                  <a:spAutoFit/>
                </a:bodyPr>
                <a:lstStyle/>
                <a:p>
                  <a:pPr lvl="1">
                    <a:defRPr/>
                  </a:pPr>
                  <a:r>
                    <a:rPr lang="en-IN" sz="2000" b="1"/>
                    <a:t>Applicant response</a:t>
                  </a:r>
                  <a:endParaRPr/>
                </a:p>
              </p:txBody>
            </p:sp>
            <p:sp>
              <p:nvSpPr>
                <p:cNvPr id="17" name="TextBox 16"/>
                <p:cNvSpPr txBox="1"/>
                <p:nvPr/>
              </p:nvSpPr>
              <p:spPr bwMode="auto">
                <a:xfrm>
                  <a:off x="2509938" y="1821324"/>
                  <a:ext cx="532817" cy="369332"/>
                </a:xfrm>
                <a:prstGeom prst="rect">
                  <a:avLst/>
                </a:prstGeom>
                <a:noFill/>
              </p:spPr>
              <p:txBody>
                <a:bodyPr wrap="square" rtlCol="0">
                  <a:spAutoFit/>
                </a:bodyPr>
                <a:lstStyle/>
                <a:p>
                  <a:pPr>
                    <a:defRPr/>
                  </a:pPr>
                  <a:r>
                    <a:rPr lang="en-IN"/>
                    <a:t>no</a:t>
                  </a:r>
                  <a:endParaRPr/>
                </a:p>
              </p:txBody>
            </p:sp>
          </p:grpSp>
          <p:sp>
            <p:nvSpPr>
              <p:cNvPr id="20" name="Rounded Rectangle 2"/>
              <p:cNvSpPr/>
              <p:nvPr/>
            </p:nvSpPr>
            <p:spPr bwMode="auto">
              <a:xfrm>
                <a:off x="782764" y="5398227"/>
                <a:ext cx="1952625" cy="381000"/>
              </a:xfrm>
              <a:prstGeom prst="roundRect">
                <a:avLst>
                  <a:gd name="adj" fmla="val 489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b="1">
                    <a:solidFill>
                      <a:schemeClr val="tx1"/>
                    </a:solidFill>
                  </a:rPr>
                  <a:t>Stop</a:t>
                </a:r>
                <a:endParaRPr/>
              </a:p>
            </p:txBody>
          </p:sp>
          <p:sp>
            <p:nvSpPr>
              <p:cNvPr id="24" name="Down Arrow 10"/>
              <p:cNvSpPr/>
              <p:nvPr/>
            </p:nvSpPr>
            <p:spPr bwMode="auto">
              <a:xfrm>
                <a:off x="1733358" y="4497394"/>
                <a:ext cx="147639" cy="265832"/>
              </a:xfrm>
              <a:prstGeom prst="down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IN"/>
              </a:p>
            </p:txBody>
          </p:sp>
        </p:grpSp>
        <p:cxnSp>
          <p:nvCxnSpPr>
            <p:cNvPr id="1373238410" name="Straight Connector 15"/>
            <p:cNvCxnSpPr>
              <a:cxnSpLocks/>
            </p:cNvCxnSpPr>
            <p:nvPr/>
          </p:nvCxnSpPr>
          <p:spPr bwMode="auto">
            <a:xfrm flipV="1">
              <a:off x="2782154" y="2169733"/>
              <a:ext cx="197643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28930127" name="Straight Connector 15"/>
            <p:cNvCxnSpPr>
              <a:cxnSpLocks/>
            </p:cNvCxnSpPr>
            <p:nvPr/>
          </p:nvCxnSpPr>
          <p:spPr bwMode="auto">
            <a:xfrm flipV="1">
              <a:off x="1991333" y="2169732"/>
              <a:ext cx="197643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83498326" name="Straight Arrow Connector 20"/>
            <p:cNvCxnSpPr>
              <a:cxnSpLocks/>
            </p:cNvCxnSpPr>
            <p:nvPr/>
          </p:nvCxnSpPr>
          <p:spPr bwMode="auto">
            <a:xfrm rot="20879980" flipH="1">
              <a:off x="1882040" y="2182352"/>
              <a:ext cx="218587" cy="9249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98285914" name="Rectangle 5"/>
            <p:cNvSpPr/>
            <p:nvPr/>
          </p:nvSpPr>
          <p:spPr bwMode="auto">
            <a:xfrm>
              <a:off x="0" y="3210512"/>
              <a:ext cx="3238499"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b="1">
                  <a:solidFill>
                    <a:schemeClr val="tx1"/>
                  </a:solidFill>
                </a:rPr>
                <a:t>Manage Advertisement</a:t>
              </a:r>
              <a:endParaRPr/>
            </a:p>
          </p:txBody>
        </p:sp>
        <p:cxnSp>
          <p:nvCxnSpPr>
            <p:cNvPr id="1378314993" name="Straight Arrow Connector 20"/>
            <p:cNvCxnSpPr>
              <a:cxnSpLocks/>
            </p:cNvCxnSpPr>
            <p:nvPr/>
          </p:nvCxnSpPr>
          <p:spPr bwMode="auto">
            <a:xfrm rot="20879980">
              <a:off x="3318848" y="3378275"/>
              <a:ext cx="403875" cy="834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4270780" name="TextBox 154270779"/>
            <p:cNvSpPr txBox="1"/>
            <p:nvPr/>
          </p:nvSpPr>
          <p:spPr bwMode="auto">
            <a:xfrm>
              <a:off x="4301189" y="1806951"/>
              <a:ext cx="457403" cy="366119"/>
            </a:xfrm>
            <a:prstGeom prst="rect">
              <a:avLst/>
            </a:prstGeom>
            <a:noFill/>
          </p:spPr>
          <p:txBody>
            <a:bodyPr vertOverflow="overflow" horzOverflow="overflow" vert="horz" wrap="none" lIns="91440" tIns="45720" rIns="91440" bIns="45720" numCol="1" spcCol="0" rtlCol="0" fromWordArt="0" anchor="t" anchorCtr="0" forceAA="0" compatLnSpc="0">
              <a:spAutoFit/>
            </a:bodyPr>
            <a:lstStyle/>
            <a:p>
              <a:pPr>
                <a:defRPr/>
              </a:pPr>
              <a:r>
                <a:rPr lang="en-IN"/>
                <a:t>yes</a:t>
              </a:r>
              <a:endParaRPr/>
            </a:p>
          </p:txBody>
        </p:sp>
      </p:grpSp>
      <p:sp>
        <p:nvSpPr>
          <p:cNvPr id="699864894" name="Down Arrow 10"/>
          <p:cNvSpPr/>
          <p:nvPr/>
        </p:nvSpPr>
        <p:spPr bwMode="auto">
          <a:xfrm>
            <a:off x="6095999" y="5706336"/>
            <a:ext cx="147638" cy="265831"/>
          </a:xfrm>
          <a:prstGeom prst="down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IN"/>
          </a:p>
        </p:txBody>
      </p:sp>
      <p:sp>
        <p:nvSpPr>
          <p:cNvPr id="1667809973" name="Rectangle 5"/>
          <p:cNvSpPr/>
          <p:nvPr/>
        </p:nvSpPr>
        <p:spPr bwMode="auto">
          <a:xfrm>
            <a:off x="4467223" y="5280284"/>
            <a:ext cx="3238499"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b="1">
                <a:solidFill>
                  <a:schemeClr val="tx1"/>
                </a:solidFill>
              </a:rPr>
              <a:t>Manage User</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extBox 1"/>
          <p:cNvSpPr txBox="1"/>
          <p:nvPr/>
        </p:nvSpPr>
        <p:spPr bwMode="auto">
          <a:xfrm>
            <a:off x="4467224" y="552450"/>
            <a:ext cx="3286125" cy="523220"/>
          </a:xfrm>
          <a:prstGeom prst="rect">
            <a:avLst/>
          </a:prstGeom>
          <a:solidFill>
            <a:schemeClr val="tx1"/>
          </a:solidFill>
          <a:effectLst>
            <a:reflection blurRad="6350" stA="50000" endA="300" endPos="55000" dir="5400000" sy="-100000" algn="bl" rotWithShape="0"/>
          </a:effectLst>
        </p:spPr>
        <p:txBody>
          <a:bodyPr wrap="square" rtlCol="0">
            <a:spAutoFit/>
          </a:bodyPr>
          <a:lstStyle/>
          <a:p>
            <a:pPr>
              <a:defRPr/>
            </a:pPr>
            <a:r>
              <a:rPr lang="en-IN" sz="2800" b="1" u="sng">
                <a:solidFill>
                  <a:schemeClr val="bg1"/>
                </a:solidFill>
              </a:rPr>
              <a:t>Flow chart (User)</a:t>
            </a:r>
            <a:endParaRPr/>
          </a:p>
        </p:txBody>
      </p:sp>
      <p:sp>
        <p:nvSpPr>
          <p:cNvPr id="3" name="Rounded Rectangle 2"/>
          <p:cNvSpPr/>
          <p:nvPr/>
        </p:nvSpPr>
        <p:spPr bwMode="auto">
          <a:xfrm>
            <a:off x="4972046" y="1374358"/>
            <a:ext cx="1952625" cy="38100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b="1">
                <a:solidFill>
                  <a:schemeClr val="tx1"/>
                </a:solidFill>
              </a:rPr>
              <a:t>Start </a:t>
            </a:r>
            <a:endParaRPr/>
          </a:p>
        </p:txBody>
      </p:sp>
      <p:sp>
        <p:nvSpPr>
          <p:cNvPr id="25" name="Rounded Rectangle 24"/>
          <p:cNvSpPr/>
          <p:nvPr/>
        </p:nvSpPr>
        <p:spPr bwMode="auto">
          <a:xfrm>
            <a:off x="4725942" y="2072403"/>
            <a:ext cx="2363151" cy="380999"/>
          </a:xfrm>
          <a:prstGeom prst="round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b="1">
                <a:solidFill>
                  <a:schemeClr val="tx1"/>
                </a:solidFill>
              </a:rPr>
              <a:t>View Advertisment</a:t>
            </a:r>
            <a:endParaRPr/>
          </a:p>
        </p:txBody>
      </p:sp>
      <p:sp>
        <p:nvSpPr>
          <p:cNvPr id="26" name="Rounded Rectangle 25"/>
          <p:cNvSpPr/>
          <p:nvPr/>
        </p:nvSpPr>
        <p:spPr bwMode="auto">
          <a:xfrm>
            <a:off x="4972045" y="2810285"/>
            <a:ext cx="1952625" cy="381000"/>
          </a:xfrm>
          <a:prstGeom prst="round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b="1">
                <a:solidFill>
                  <a:schemeClr val="tx1"/>
                </a:solidFill>
              </a:rPr>
              <a:t>View job post</a:t>
            </a:r>
            <a:endParaRPr/>
          </a:p>
        </p:txBody>
      </p:sp>
      <p:sp>
        <p:nvSpPr>
          <p:cNvPr id="15" name="Flowchart: Data 14"/>
          <p:cNvSpPr/>
          <p:nvPr/>
        </p:nvSpPr>
        <p:spPr bwMode="auto">
          <a:xfrm>
            <a:off x="4561518" y="3499853"/>
            <a:ext cx="2400300" cy="817788"/>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b="1">
                <a:solidFill>
                  <a:schemeClr val="tx1"/>
                </a:solidFill>
              </a:rPr>
              <a:t>Want to Apply</a:t>
            </a:r>
            <a:endParaRPr/>
          </a:p>
        </p:txBody>
      </p:sp>
      <p:sp>
        <p:nvSpPr>
          <p:cNvPr id="17" name="Diamond 16"/>
          <p:cNvSpPr/>
          <p:nvPr/>
        </p:nvSpPr>
        <p:spPr bwMode="auto">
          <a:xfrm>
            <a:off x="4716465" y="4634686"/>
            <a:ext cx="2029774" cy="147044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b="1">
                <a:solidFill>
                  <a:schemeClr val="tx1"/>
                </a:solidFill>
              </a:rPr>
              <a:t>Register User</a:t>
            </a:r>
            <a:endParaRPr/>
          </a:p>
        </p:txBody>
      </p:sp>
      <p:sp>
        <p:nvSpPr>
          <p:cNvPr id="28" name="Flowchart: Data 27"/>
          <p:cNvSpPr/>
          <p:nvPr/>
        </p:nvSpPr>
        <p:spPr bwMode="auto">
          <a:xfrm>
            <a:off x="1550429" y="5018214"/>
            <a:ext cx="2400300" cy="732344"/>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b="1">
                <a:solidFill>
                  <a:schemeClr val="tx1"/>
                </a:solidFill>
              </a:rPr>
              <a:t>Signup</a:t>
            </a:r>
            <a:endParaRPr/>
          </a:p>
        </p:txBody>
      </p:sp>
      <p:cxnSp>
        <p:nvCxnSpPr>
          <p:cNvPr id="30" name="Straight Arrow Connector 29"/>
          <p:cNvCxnSpPr>
            <a:cxnSpLocks/>
          </p:cNvCxnSpPr>
          <p:nvPr/>
        </p:nvCxnSpPr>
        <p:spPr bwMode="auto">
          <a:xfrm flipH="1">
            <a:off x="3852466" y="5369906"/>
            <a:ext cx="85962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bwMode="auto">
          <a:xfrm>
            <a:off x="4153493" y="5000574"/>
            <a:ext cx="572450" cy="369332"/>
          </a:xfrm>
          <a:prstGeom prst="rect">
            <a:avLst/>
          </a:prstGeom>
          <a:noFill/>
        </p:spPr>
        <p:txBody>
          <a:bodyPr wrap="square" rtlCol="0">
            <a:spAutoFit/>
          </a:bodyPr>
          <a:lstStyle/>
          <a:p>
            <a:pPr>
              <a:defRPr/>
            </a:pPr>
            <a:r>
              <a:rPr lang="en-IN"/>
              <a:t>no</a:t>
            </a:r>
            <a:endParaRPr/>
          </a:p>
        </p:txBody>
      </p:sp>
      <p:sp>
        <p:nvSpPr>
          <p:cNvPr id="37" name="TextBox 36"/>
          <p:cNvSpPr txBox="1"/>
          <p:nvPr/>
        </p:nvSpPr>
        <p:spPr bwMode="auto">
          <a:xfrm>
            <a:off x="6029801" y="5951664"/>
            <a:ext cx="856296" cy="369332"/>
          </a:xfrm>
          <a:prstGeom prst="rect">
            <a:avLst/>
          </a:prstGeom>
          <a:noFill/>
        </p:spPr>
        <p:txBody>
          <a:bodyPr wrap="square" rtlCol="0">
            <a:spAutoFit/>
          </a:bodyPr>
          <a:lstStyle/>
          <a:p>
            <a:pPr>
              <a:defRPr/>
            </a:pPr>
            <a:r>
              <a:rPr lang="en-IN"/>
              <a:t>Yes</a:t>
            </a:r>
            <a:endParaRPr/>
          </a:p>
        </p:txBody>
      </p:sp>
      <p:cxnSp>
        <p:nvCxnSpPr>
          <p:cNvPr id="41" name="Straight Arrow Connector 40"/>
          <p:cNvCxnSpPr>
            <a:cxnSpLocks/>
          </p:cNvCxnSpPr>
          <p:nvPr/>
        </p:nvCxnSpPr>
        <p:spPr bwMode="auto">
          <a:xfrm>
            <a:off x="5948357" y="2475925"/>
            <a:ext cx="0" cy="31704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p:cNvCxnSpPr>
          <p:nvPr/>
        </p:nvCxnSpPr>
        <p:spPr bwMode="auto">
          <a:xfrm>
            <a:off x="5948357" y="3191285"/>
            <a:ext cx="0" cy="31704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cxnSpLocks/>
          </p:cNvCxnSpPr>
          <p:nvPr/>
        </p:nvCxnSpPr>
        <p:spPr bwMode="auto">
          <a:xfrm>
            <a:off x="5950577" y="4317641"/>
            <a:ext cx="0" cy="43270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bwMode="auto">
          <a:xfrm rot="10800000" flipV="1">
            <a:off x="6029801" y="4455975"/>
            <a:ext cx="2750519" cy="369332"/>
          </a:xfrm>
          <a:prstGeom prst="rect">
            <a:avLst/>
          </a:prstGeom>
          <a:noFill/>
        </p:spPr>
        <p:txBody>
          <a:bodyPr wrap="square">
            <a:spAutoFit/>
          </a:bodyPr>
          <a:lstStyle/>
          <a:p>
            <a:pPr>
              <a:defRPr/>
            </a:pPr>
            <a:r>
              <a:rPr lang="en-IN"/>
              <a:t>Yes</a:t>
            </a:r>
            <a:endParaRPr/>
          </a:p>
        </p:txBody>
      </p:sp>
      <p:cxnSp>
        <p:nvCxnSpPr>
          <p:cNvPr id="27" name="Straight Arrow Connector 26"/>
          <p:cNvCxnSpPr>
            <a:cxnSpLocks/>
          </p:cNvCxnSpPr>
          <p:nvPr/>
        </p:nvCxnSpPr>
        <p:spPr bwMode="auto">
          <a:xfrm>
            <a:off x="5948357" y="1755358"/>
            <a:ext cx="0" cy="31704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p:cNvCxnSpPr>
          <p:nvPr/>
        </p:nvCxnSpPr>
        <p:spPr bwMode="auto">
          <a:xfrm>
            <a:off x="5948357" y="6003951"/>
            <a:ext cx="0" cy="31704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cxnSpLocks/>
          </p:cNvCxnSpPr>
          <p:nvPr/>
        </p:nvCxnSpPr>
        <p:spPr bwMode="auto">
          <a:xfrm>
            <a:off x="2847871" y="4520235"/>
            <a:ext cx="287179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cxnSpLocks/>
          </p:cNvCxnSpPr>
          <p:nvPr/>
        </p:nvCxnSpPr>
        <p:spPr bwMode="auto">
          <a:xfrm>
            <a:off x="2847871" y="4493766"/>
            <a:ext cx="0" cy="694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auto">
          <a:xfrm>
            <a:off x="8771203" y="3902214"/>
            <a:ext cx="0" cy="2260259"/>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sp>
        <p:nvSpPr>
          <p:cNvPr id="21" name="TextBox 20"/>
          <p:cNvSpPr txBox="1"/>
          <p:nvPr/>
        </p:nvSpPr>
        <p:spPr bwMode="auto">
          <a:xfrm>
            <a:off x="7135586" y="3532882"/>
            <a:ext cx="6097554" cy="369332"/>
          </a:xfrm>
          <a:prstGeom prst="rect">
            <a:avLst/>
          </a:prstGeom>
          <a:noFill/>
        </p:spPr>
        <p:txBody>
          <a:bodyPr wrap="square">
            <a:spAutoFit/>
          </a:bodyPr>
          <a:lstStyle/>
          <a:p>
            <a:pPr>
              <a:defRPr/>
            </a:pPr>
            <a:r>
              <a:rPr lang="en-IN"/>
              <a:t>no</a:t>
            </a:r>
            <a:endParaRPr/>
          </a:p>
        </p:txBody>
      </p:sp>
      <p:cxnSp>
        <p:nvCxnSpPr>
          <p:cNvPr id="22" name="Straight Connector 21"/>
          <p:cNvCxnSpPr>
            <a:cxnSpLocks/>
            <a:stCxn id="15" idx="5"/>
          </p:cNvCxnSpPr>
          <p:nvPr/>
        </p:nvCxnSpPr>
        <p:spPr bwMode="auto">
          <a:xfrm>
            <a:off x="6721788" y="3908747"/>
            <a:ext cx="2058532"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theme/_rels/theme1.xml.rels><?xml version="1.0" encoding="UTF-8" standalone="yes"?><Relationships xmlns="http://schemas.openxmlformats.org/package/2006/relationships"><Relationship Id="rId1" Type="http://schemas.openxmlformats.org/officeDocument/2006/relationships/image" Target="../media/image1.jpg"/><Relationship Id="rId2" Type="http://schemas.openxmlformats.org/officeDocument/2006/relationships/image" Target="../media/image2.jpg"/></Relationships>
</file>

<file path=ppt/theme/_rels/theme2.xml.rels><?xml version="1.0" encoding="UTF-8" standalone="yes"?><Relationships xmlns="http://schemas.openxmlformats.org/package/2006/relationships"><Relationship Id="rId1" Type="http://schemas.openxmlformats.org/officeDocument/2006/relationships/image" Target="../media/image1.jpg"/><Relationship Id="rId2" Type="http://schemas.openxmlformats.org/officeDocument/2006/relationships/image" Target="../media/image2.jpg"/></Relationships>
</file>

<file path=ppt/theme/theme1.xml><?xml version="1.0" encoding="utf-8"?>
<a:theme xmlns:a="http://schemas.openxmlformats.org/drawingml/2006/main" xmlns:r="http://schemas.openxmlformats.org/officeDocument/2006/relationships" xmlns:p="http://schemas.openxmlformats.org/presentationml/2006/main" name="Organic">
  <a:themeElements>
    <a:clrScheme name="Organic">
      <a:dk1>
        <a:sysClr val="windowText" lastClr="000000"/>
      </a:dk1>
      <a:lt1>
        <a:sysClr val="window" lastClr="FFFFFF"/>
      </a:lt1>
      <a:dk2>
        <a:srgbClr val="212121"/>
      </a:dk2>
      <a:lt2>
        <a:srgbClr val="DADADA"/>
      </a:lt2>
      <a:accent1>
        <a:srgbClr val="D9B247"/>
      </a:accent1>
      <a:accent2>
        <a:srgbClr val="CC702D"/>
      </a:accent2>
      <a:accent3>
        <a:srgbClr val="B53A31"/>
      </a:accent3>
      <a:accent4>
        <a:srgbClr val="815F56"/>
      </a:accent4>
      <a:accent5>
        <a:srgbClr val="AE9E7C"/>
      </a:accent5>
      <a:accent6>
        <a:srgbClr val="7B8865"/>
      </a:accent6>
      <a:hlink>
        <a:srgbClr val="BB7826"/>
      </a:hlink>
      <a:folHlink>
        <a:srgbClr val="CF9C5F"/>
      </a:folHlink>
    </a:clrScheme>
    <a:fontScheme name="Organic">
      <a:majorFont>
        <a:latin typeface="Garamond"/>
        <a:ea typeface="Arial"/>
        <a:cs typeface="Arial"/>
      </a:majorFont>
      <a:minorFont>
        <a:latin typeface="Garamond"/>
        <a:ea typeface="Arial"/>
        <a:cs typeface="Arial"/>
      </a:minorFont>
    </a:fontScheme>
    <a:fmtScheme name="Organic">
      <a:fillStyleLst>
        <a:solidFill>
          <a:schemeClr val="phClr"/>
        </a:solidFill>
        <a:gradFill>
          <a:gsLst>
            <a:gs pos="0">
              <a:schemeClr val="phClr">
                <a:tint val="60000"/>
                <a:lumMod val="110000"/>
              </a:schemeClr>
            </a:gs>
            <a:gs pos="100000">
              <a:schemeClr val="phClr">
                <a:tint val="82000"/>
              </a:schemeClr>
            </a:gs>
          </a:gsLst>
          <a:lin ang="5400000" scaled="0"/>
        </a:gradFill>
        <a:blipFill>
          <a:blip r:embed="rId1">
            <a:duotone>
              <a:schemeClr val="phClr">
                <a:shade val="74000"/>
                <a:satMod val="130000"/>
                <a:lumMod val="90000"/>
              </a:schemeClr>
              <a:schemeClr val="phClr">
                <a:tint val="94000"/>
                <a:satMod val="120000"/>
                <a:lumMod val="104000"/>
              </a:schemeClr>
            </a:duotone>
          </a:blip>
          <a:tile algn="tl" flip="none" sx="100000" sy="100000" tx="0" ty="0"/>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90000"/>
                <a:lumMod val="110000"/>
              </a:schemeClr>
            </a:gs>
            <a:gs pos="100000">
              <a:schemeClr val="phClr">
                <a:shade val="88000"/>
                <a:lumMod val="98000"/>
              </a:schemeClr>
            </a:gs>
          </a:gsLst>
          <a:lin ang="5400000" scaled="0"/>
        </a:gradFill>
        <a:blipFill>
          <a:blip r:embed="rId2"/>
          <a:stretch/>
        </a:blip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Organic">
  <a:themeElements>
    <a:clrScheme name="Organic">
      <a:dk1>
        <a:sysClr val="windowText" lastClr="000000"/>
      </a:dk1>
      <a:lt1>
        <a:sysClr val="window" lastClr="FFFFFF"/>
      </a:lt1>
      <a:dk2>
        <a:srgbClr val="212121"/>
      </a:dk2>
      <a:lt2>
        <a:srgbClr val="DADADA"/>
      </a:lt2>
      <a:accent1>
        <a:srgbClr val="D9B247"/>
      </a:accent1>
      <a:accent2>
        <a:srgbClr val="CC702D"/>
      </a:accent2>
      <a:accent3>
        <a:srgbClr val="B53A31"/>
      </a:accent3>
      <a:accent4>
        <a:srgbClr val="815F56"/>
      </a:accent4>
      <a:accent5>
        <a:srgbClr val="AE9E7C"/>
      </a:accent5>
      <a:accent6>
        <a:srgbClr val="7B8865"/>
      </a:accent6>
      <a:hlink>
        <a:srgbClr val="BB7826"/>
      </a:hlink>
      <a:folHlink>
        <a:srgbClr val="CF9C5F"/>
      </a:folHlink>
    </a:clrScheme>
    <a:fontScheme name="">
      <a:majorFont>
        <a:latin typeface="Garamond"/>
        <a:ea typeface="Arial"/>
        <a:cs typeface="Arial"/>
      </a:majorFont>
      <a:minorFont>
        <a:latin typeface="Garamond"/>
        <a:ea typeface="Arial"/>
        <a:cs typeface="Arial"/>
      </a:minorFont>
    </a:fontScheme>
    <a:fmtScheme name="Organic">
      <a:fillStyleLst>
        <a:solidFill>
          <a:schemeClr val="phClr"/>
        </a:solidFill>
        <a:gradFill>
          <a:gsLst>
            <a:gs pos="0">
              <a:schemeClr val="phClr">
                <a:tint val="60000"/>
                <a:lumMod val="110000"/>
              </a:schemeClr>
            </a:gs>
            <a:gs pos="100000">
              <a:schemeClr val="phClr">
                <a:tint val="82000"/>
              </a:schemeClr>
            </a:gs>
          </a:gsLst>
          <a:lin ang="5400000" scaled="0"/>
        </a:gradFill>
        <a:blipFill>
          <a:blip r:embed="rId1">
            <a:duotone>
              <a:schemeClr val="phClr">
                <a:shade val="74000"/>
                <a:satMod val="130000"/>
                <a:lumMod val="90000"/>
              </a:schemeClr>
              <a:schemeClr val="phClr">
                <a:tint val="94000"/>
                <a:satMod val="120000"/>
                <a:lumMod val="104000"/>
              </a:schemeClr>
            </a:duotone>
          </a:blip>
          <a:tile algn="tl" flip="none" sx="100000" sy="100000" tx="0" ty="0"/>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90000"/>
                <a:lumMod val="110000"/>
              </a:schemeClr>
            </a:gs>
            <a:gs pos="100000">
              <a:schemeClr val="phClr">
                <a:shade val="88000"/>
                <a:lumMod val="98000"/>
              </a:schemeClr>
            </a:gs>
          </a:gsLst>
          <a:lin ang="5400000" scaled="0"/>
        </a:gradFill>
        <a:blipFill>
          <a:blip r:embed="rId2"/>
          <a:stretch/>
        </a:blip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Organic</Template>
  <TotalTime>0</TotalTime>
  <Words>0</Words>
  <Application>ONLYOFFICE/8.1.1.27</Application>
  <DocSecurity>0</DocSecurity>
  <PresentationFormat>Widescreen</PresentationFormat>
  <Paragraphs>0</Paragraphs>
  <Slides>52</Slides>
  <Notes>52</Notes>
  <HiddenSlides>0</HiddenSlides>
  <MMClips>2</MMClips>
  <ScaleCrop>0</ScaleCrop>
  <HeadingPairs>
    <vt:vector size="4" baseType="variant">
      <vt:variant>
        <vt:lpstr>Theme</vt:lpstr>
      </vt:variant>
      <vt:variant>
        <vt:i4>1</vt:i4>
      </vt:variant>
      <vt:variant>
        <vt:lpstr>Slide Titles</vt:lpstr>
      </vt:variant>
      <vt:variant>
        <vt:i4>52</vt:i4>
      </vt:variant>
    </vt:vector>
  </HeadingPairs>
  <TitlesOfParts>
    <vt:vector size="53"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vector>
  </TitlesOfParts>
  <Manager/>
  <Company>HP</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News  Portal</dc:title>
  <dc:subject/>
  <dc:creator>Harsh Lakhani</dc:creator>
  <cp:keywords/>
  <dc:description/>
  <dc:identifier/>
  <dc:language/>
  <cp:lastModifiedBy/>
  <cp:revision>45</cp:revision>
  <dcterms:created xsi:type="dcterms:W3CDTF">2024-08-06T10:33:51Z</dcterms:created>
  <dcterms:modified xsi:type="dcterms:W3CDTF">2024-11-21T04:35:42Z</dcterms:modified>
  <cp:category/>
  <cp:contentStatus/>
  <cp:version/>
</cp:coreProperties>
</file>